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86" r:id="rId4"/>
    <p:sldId id="284" r:id="rId5"/>
    <p:sldId id="287" r:id="rId6"/>
    <p:sldId id="290" r:id="rId7"/>
    <p:sldId id="291" r:id="rId8"/>
    <p:sldId id="292" r:id="rId9"/>
    <p:sldId id="293" r:id="rId10"/>
  </p:sldIdLst>
  <p:sldSz cx="9144000" cy="514191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E9"/>
    <a:srgbClr val="CC3300"/>
    <a:srgbClr val="E46D0A"/>
    <a:srgbClr val="C76361"/>
    <a:srgbClr val="CE7674"/>
    <a:srgbClr val="B0413E"/>
    <a:srgbClr val="E4402F"/>
    <a:srgbClr val="A2897B"/>
    <a:srgbClr val="FFFDEF"/>
    <a:srgbClr val="CBA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 showGuides="1">
      <p:cViewPr>
        <p:scale>
          <a:sx n="138" d="100"/>
          <a:sy n="138" d="100"/>
        </p:scale>
        <p:origin x="1440" y="56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12FD-5A5D-4212-BA1A-BE6A382C84A7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2CFBE-1407-414C-AC03-95A5BCF50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9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3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23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06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2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1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2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44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5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7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09918" y="361176"/>
            <a:ext cx="78867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A2897B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09918" y="598656"/>
            <a:ext cx="78867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圆角矩形 20"/>
          <p:cNvSpPr/>
          <p:nvPr userDrawn="1"/>
        </p:nvSpPr>
        <p:spPr>
          <a:xfrm>
            <a:off x="279049" y="412730"/>
            <a:ext cx="393739" cy="393739"/>
          </a:xfrm>
          <a:prstGeom prst="roundRect">
            <a:avLst>
              <a:gd name="adj" fmla="val 12258"/>
            </a:avLst>
          </a:prstGeom>
          <a:solidFill>
            <a:srgbClr val="FFFDEF"/>
          </a:solidFill>
          <a:ln w="6350">
            <a:solidFill>
              <a:srgbClr val="CBA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41918" y="423644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EFCBF77D-F46E-4259-B383-244069B4E4DB}" type="slidenum">
              <a:rPr lang="zh-CN" altLang="en-US" smtClean="0">
                <a:solidFill>
                  <a:srgbClr val="E4402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pPr algn="ctr"/>
              <a:t>‹#›</a:t>
            </a:fld>
            <a:endParaRPr lang="zh-CN" altLang="en-US" dirty="0">
              <a:solidFill>
                <a:srgbClr val="E4402F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33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0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8DD4-A9AD-4113-82BD-DB389D9CB606}" type="datetimeFigureOut">
              <a:rPr lang="zh-CN" altLang="en-US" smtClean="0"/>
              <a:t>2019/1/8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pen.io/rspilhaus/pen/WEZKgP" TargetMode="External"/><Relationship Id="rId13" Type="http://schemas.openxmlformats.org/officeDocument/2006/relationships/hyperlink" Target="https://www.svgrepo.com/svg/481/popcorn" TargetMode="External"/><Relationship Id="rId18" Type="http://schemas.openxmlformats.org/officeDocument/2006/relationships/hyperlink" Target="https://colorhunt.co/palette/7137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12" Type="http://schemas.openxmlformats.org/officeDocument/2006/relationships/hyperlink" Target="https://www.svgrepo.com/svg/42548/corn" TargetMode="External"/><Relationship Id="rId17" Type="http://schemas.openxmlformats.org/officeDocument/2006/relationships/hyperlink" Target="https://github.com/ButTaiwan/gensen-font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jq22.com/code1975?fbclid=IwAR2fI4Ol4PaghVKFj_g3AB_7vm__jW8iUdbfzRl3FwHm2XlY-HSOSOCusJ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s://www.flaticon.com/free-icon/cd_421028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www.svgrepo.com/svg/60292/helicopter" TargetMode="External"/><Relationship Id="rId10" Type="http://schemas.openxmlformats.org/officeDocument/2006/relationships/hyperlink" Target="https://www.flaticon.com/free-icon/video-player_307186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odepen.io/uchardon/pen/wrPxOv" TargetMode="External"/><Relationship Id="rId14" Type="http://schemas.openxmlformats.org/officeDocument/2006/relationships/hyperlink" Target="https://www.flaticon.com/free-icon/mouse_802278#term=animal%20mouse&amp;page=2&amp;position=1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isualgo.net/en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animejs.com/documentatio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3schools.com/" TargetMode="External"/><Relationship Id="rId5" Type="http://schemas.openxmlformats.org/officeDocument/2006/relationships/image" Target="../media/image6.sv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43"/>
          <p:cNvSpPr txBox="1"/>
          <p:nvPr/>
        </p:nvSpPr>
        <p:spPr>
          <a:xfrm>
            <a:off x="3192162" y="2125783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救救演算法</a:t>
            </a:r>
            <a:r>
              <a:rPr lang="en-US" altLang="zh-TW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arlow Solid Italic" panose="04030604020F02020D02" pitchFamily="82" charset="0"/>
                <a:ea typeface="微软雅黑" panose="020B0503020204020204" pitchFamily="34" charset="-122"/>
              </a:rPr>
              <a:t>!!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004048" y="3155759"/>
            <a:ext cx="540000" cy="540000"/>
            <a:chOff x="801291" y="3535885"/>
            <a:chExt cx="219347" cy="219347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E2DD3759-F2D1-2B49-A445-0B583FEB803F}"/>
              </a:ext>
            </a:extLst>
          </p:cNvPr>
          <p:cNvGrpSpPr/>
          <p:nvPr/>
        </p:nvGrpSpPr>
        <p:grpSpPr>
          <a:xfrm>
            <a:off x="446709" y="708630"/>
            <a:ext cx="2399181" cy="2911870"/>
            <a:chOff x="446709" y="708630"/>
            <a:chExt cx="2399181" cy="2911870"/>
          </a:xfrm>
        </p:grpSpPr>
        <p:grpSp>
          <p:nvGrpSpPr>
            <p:cNvPr id="37" name="组合 36"/>
            <p:cNvGrpSpPr/>
            <p:nvPr/>
          </p:nvGrpSpPr>
          <p:grpSpPr>
            <a:xfrm>
              <a:off x="1009171" y="1435353"/>
              <a:ext cx="1363850" cy="2185147"/>
              <a:chOff x="996950" y="2262188"/>
              <a:chExt cx="434975" cy="696913"/>
            </a:xfrm>
          </p:grpSpPr>
          <p:sp>
            <p:nvSpPr>
              <p:cNvPr id="483" name="Freeform 8"/>
              <p:cNvSpPr>
                <a:spLocks noEditPoints="1"/>
              </p:cNvSpPr>
              <p:nvPr/>
            </p:nvSpPr>
            <p:spPr bwMode="auto">
              <a:xfrm>
                <a:off x="1219200" y="2300288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7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5 h 91"/>
                  <a:gd name="T68" fmla="*/ 56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8 w 87"/>
                  <a:gd name="T75" fmla="*/ 77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7 w 87"/>
                  <a:gd name="T87" fmla="*/ 50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4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7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0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2" y="32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5"/>
                      <a:pt x="1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4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4"/>
                      <a:pt x="10" y="64"/>
                      <a:pt x="11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70"/>
                      <a:pt x="7" y="71"/>
                      <a:pt x="8" y="72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70"/>
                      <a:pt x="14" y="70"/>
                      <a:pt x="14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7" y="91"/>
                      <a:pt x="48" y="91"/>
                      <a:pt x="49" y="91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5" y="89"/>
                      <a:pt x="56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2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0"/>
                      <a:pt x="63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6"/>
                      <a:pt x="69" y="75"/>
                      <a:pt x="69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1"/>
                      <a:pt x="80" y="70"/>
                      <a:pt x="81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5"/>
                      <a:pt x="77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2"/>
                      <a:pt x="81" y="51"/>
                      <a:pt x="82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6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3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2"/>
                      <a:pt x="29" y="34"/>
                      <a:pt x="28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20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3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3" y="61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8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4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9"/>
              <p:cNvSpPr>
                <a:spLocks noEditPoints="1"/>
              </p:cNvSpPr>
              <p:nvPr/>
            </p:nvSpPr>
            <p:spPr bwMode="auto">
              <a:xfrm>
                <a:off x="1123950" y="2479676"/>
                <a:ext cx="92075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1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7 w 87"/>
                  <a:gd name="T33" fmla="*/ 22 h 91"/>
                  <a:gd name="T34" fmla="*/ 9 w 87"/>
                  <a:gd name="T35" fmla="*/ 31 h 91"/>
                  <a:gd name="T36" fmla="*/ 7 w 87"/>
                  <a:gd name="T37" fmla="*/ 35 h 91"/>
                  <a:gd name="T38" fmla="*/ 1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8 h 91"/>
                  <a:gd name="T50" fmla="*/ 15 w 87"/>
                  <a:gd name="T51" fmla="*/ 71 h 91"/>
                  <a:gd name="T52" fmla="*/ 18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6 w 87"/>
                  <a:gd name="T65" fmla="*/ 91 h 91"/>
                  <a:gd name="T66" fmla="*/ 52 w 87"/>
                  <a:gd name="T67" fmla="*/ 84 h 91"/>
                  <a:gd name="T68" fmla="*/ 56 w 87"/>
                  <a:gd name="T69" fmla="*/ 83 h 91"/>
                  <a:gd name="T70" fmla="*/ 63 w 87"/>
                  <a:gd name="T71" fmla="*/ 86 h 91"/>
                  <a:gd name="T72" fmla="*/ 64 w 87"/>
                  <a:gd name="T73" fmla="*/ 79 h 91"/>
                  <a:gd name="T74" fmla="*/ 68 w 87"/>
                  <a:gd name="T75" fmla="*/ 76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80 w 87"/>
                  <a:gd name="T83" fmla="*/ 59 h 91"/>
                  <a:gd name="T84" fmla="*/ 87 w 87"/>
                  <a:gd name="T85" fmla="*/ 54 h 91"/>
                  <a:gd name="T86" fmla="*/ 87 w 87"/>
                  <a:gd name="T87" fmla="*/ 49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5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2 w 87"/>
                  <a:gd name="T107" fmla="*/ 31 h 91"/>
                  <a:gd name="T108" fmla="*/ 27 w 87"/>
                  <a:gd name="T109" fmla="*/ 41 h 91"/>
                  <a:gd name="T110" fmla="*/ 11 w 87"/>
                  <a:gd name="T111" fmla="*/ 34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6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8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1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1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1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1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2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8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2"/>
                      <a:pt x="4" y="63"/>
                      <a:pt x="4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3" y="77"/>
                      <a:pt x="13" y="78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8" y="91"/>
                      <a:pt x="49" y="90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6" y="89"/>
                      <a:pt x="57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3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80"/>
                      <a:pt x="64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9" y="75"/>
                      <a:pt x="70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5" y="77"/>
                      <a:pt x="75" y="77"/>
                      <a:pt x="76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4" y="70"/>
                      <a:pt x="74" y="69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0" y="71"/>
                      <a:pt x="80" y="70"/>
                      <a:pt x="81" y="69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5"/>
                      <a:pt x="78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6"/>
                      <a:pt x="86" y="55"/>
                      <a:pt x="87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1"/>
                      <a:pt x="82" y="51"/>
                      <a:pt x="82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5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2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1" y="20"/>
                      <a:pt x="75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40" y="36"/>
                    </a:cubicBezTo>
                    <a:cubicBezTo>
                      <a:pt x="45" y="34"/>
                      <a:pt x="50" y="36"/>
                      <a:pt x="53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1"/>
                      <a:pt x="29" y="34"/>
                      <a:pt x="28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5" y="24"/>
                      <a:pt x="20" y="17"/>
                      <a:pt x="27" y="13"/>
                    </a:cubicBezTo>
                    <a:close/>
                    <a:moveTo>
                      <a:pt x="11" y="34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8" y="51"/>
                      <a:pt x="8" y="42"/>
                      <a:pt x="11" y="34"/>
                    </a:cubicBezTo>
                    <a:close/>
                    <a:moveTo>
                      <a:pt x="13" y="62"/>
                    </a:move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8"/>
                      <a:pt x="33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3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9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80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0"/>
              <p:cNvSpPr>
                <a:spLocks noEditPoints="1"/>
              </p:cNvSpPr>
              <p:nvPr/>
            </p:nvSpPr>
            <p:spPr bwMode="auto">
              <a:xfrm>
                <a:off x="1171575" y="2608263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8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4 w 87"/>
                  <a:gd name="T9" fmla="*/ 6 h 91"/>
                  <a:gd name="T10" fmla="*/ 60 w 87"/>
                  <a:gd name="T11" fmla="*/ 4 h 91"/>
                  <a:gd name="T12" fmla="*/ 52 w 87"/>
                  <a:gd name="T13" fmla="*/ 7 h 91"/>
                  <a:gd name="T14" fmla="*/ 48 w 87"/>
                  <a:gd name="T15" fmla="*/ 6 h 91"/>
                  <a:gd name="T16" fmla="*/ 42 w 87"/>
                  <a:gd name="T17" fmla="*/ 0 h 91"/>
                  <a:gd name="T18" fmla="*/ 37 w 87"/>
                  <a:gd name="T19" fmla="*/ 0 h 91"/>
                  <a:gd name="T20" fmla="*/ 32 w 87"/>
                  <a:gd name="T21" fmla="*/ 7 h 91"/>
                  <a:gd name="T22" fmla="*/ 28 w 87"/>
                  <a:gd name="T23" fmla="*/ 9 h 91"/>
                  <a:gd name="T24" fmla="*/ 23 w 87"/>
                  <a:gd name="T25" fmla="*/ 5 h 91"/>
                  <a:gd name="T26" fmla="*/ 20 w 87"/>
                  <a:gd name="T27" fmla="*/ 14 h 91"/>
                  <a:gd name="T28" fmla="*/ 17 w 87"/>
                  <a:gd name="T29" fmla="*/ 17 h 91"/>
                  <a:gd name="T30" fmla="*/ 8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6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6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2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4 h 91"/>
                  <a:gd name="T68" fmla="*/ 55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7 w 87"/>
                  <a:gd name="T75" fmla="*/ 76 h 91"/>
                  <a:gd name="T76" fmla="*/ 76 w 87"/>
                  <a:gd name="T77" fmla="*/ 76 h 91"/>
                  <a:gd name="T78" fmla="*/ 78 w 87"/>
                  <a:gd name="T79" fmla="*/ 72 h 91"/>
                  <a:gd name="T80" fmla="*/ 77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6 w 87"/>
                  <a:gd name="T87" fmla="*/ 49 h 91"/>
                  <a:gd name="T88" fmla="*/ 81 w 87"/>
                  <a:gd name="T89" fmla="*/ 43 h 91"/>
                  <a:gd name="T90" fmla="*/ 81 w 87"/>
                  <a:gd name="T91" fmla="*/ 38 h 91"/>
                  <a:gd name="T92" fmla="*/ 84 w 87"/>
                  <a:gd name="T93" fmla="*/ 30 h 91"/>
                  <a:gd name="T94" fmla="*/ 74 w 87"/>
                  <a:gd name="T95" fmla="*/ 28 h 91"/>
                  <a:gd name="T96" fmla="*/ 56 w 87"/>
                  <a:gd name="T97" fmla="*/ 12 h 91"/>
                  <a:gd name="T98" fmla="*/ 34 w 87"/>
                  <a:gd name="T99" fmla="*/ 50 h 91"/>
                  <a:gd name="T100" fmla="*/ 47 w 87"/>
                  <a:gd name="T101" fmla="*/ 55 h 91"/>
                  <a:gd name="T102" fmla="*/ 37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6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2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8"/>
                      <a:pt x="71" y="18"/>
                      <a:pt x="70" y="17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5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5" y="6"/>
                      <a:pt x="64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10"/>
                      <a:pt x="60" y="9"/>
                      <a:pt x="59" y="9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3"/>
                      <a:pt x="58" y="3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3" y="7"/>
                      <a:pt x="52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5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1" y="23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4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8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8"/>
                      <a:pt x="0" y="39"/>
                      <a:pt x="0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2"/>
                      <a:pt x="3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10" y="64"/>
                      <a:pt x="10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1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8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6"/>
                      <a:pt x="24" y="86"/>
                      <a:pt x="25" y="8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6" y="85"/>
                      <a:pt x="37" y="85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1"/>
                      <a:pt x="39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3" y="85"/>
                      <a:pt x="44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50" y="85"/>
                      <a:pt x="51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5" y="89"/>
                      <a:pt x="56" y="8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3"/>
                      <a:pt x="57" y="83"/>
                      <a:pt x="57" y="82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1" y="87"/>
                      <a:pt x="61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5"/>
                      <a:pt x="69" y="75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4" y="77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3" y="70"/>
                      <a:pt x="74" y="69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0"/>
                      <a:pt x="80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5"/>
                      <a:pt x="77" y="64"/>
                      <a:pt x="77" y="6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80" y="58"/>
                      <a:pt x="80" y="57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1"/>
                      <a:pt x="81" y="51"/>
                      <a:pt x="81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3"/>
                      <a:pt x="81" y="43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39"/>
                      <a:pt x="86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80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4" y="31"/>
                      <a:pt x="84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6" y="32"/>
                      <a:pt x="54" y="30"/>
                      <a:pt x="50" y="2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7" y="55"/>
                    </a:moveTo>
                    <a:cubicBezTo>
                      <a:pt x="43" y="57"/>
                      <a:pt x="37" y="55"/>
                      <a:pt x="34" y="50"/>
                    </a:cubicBezTo>
                    <a:cubicBezTo>
                      <a:pt x="32" y="45"/>
                      <a:pt x="34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4" y="46"/>
                      <a:pt x="52" y="52"/>
                      <a:pt x="47" y="55"/>
                    </a:cubicBezTo>
                    <a:close/>
                    <a:moveTo>
                      <a:pt x="53" y="10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7"/>
                      <a:pt x="41" y="27"/>
                      <a:pt x="37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7" y="8"/>
                      <a:pt x="46" y="8"/>
                      <a:pt x="53" y="10"/>
                    </a:cubicBezTo>
                    <a:close/>
                    <a:moveTo>
                      <a:pt x="27" y="13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1"/>
                      <a:pt x="29" y="34"/>
                      <a:pt x="27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19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4"/>
                      <a:pt x="25" y="48"/>
                      <a:pt x="26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2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2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2" y="76"/>
                      <a:pt x="16" y="70"/>
                      <a:pt x="12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49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0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59"/>
                      <a:pt x="58" y="56"/>
                      <a:pt x="59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7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46"/>
                      <a:pt x="61" y="42"/>
                      <a:pt x="60" y="39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11"/>
              <p:cNvSpPr>
                <a:spLocks noEditPoints="1"/>
              </p:cNvSpPr>
              <p:nvPr/>
            </p:nvSpPr>
            <p:spPr bwMode="auto">
              <a:xfrm>
                <a:off x="1127125" y="2659063"/>
                <a:ext cx="39688" cy="41275"/>
              </a:xfrm>
              <a:custGeom>
                <a:avLst/>
                <a:gdLst>
                  <a:gd name="T0" fmla="*/ 36 w 37"/>
                  <a:gd name="T1" fmla="*/ 26 h 38"/>
                  <a:gd name="T2" fmla="*/ 36 w 37"/>
                  <a:gd name="T3" fmla="*/ 24 h 38"/>
                  <a:gd name="T4" fmla="*/ 34 w 37"/>
                  <a:gd name="T5" fmla="*/ 21 h 38"/>
                  <a:gd name="T6" fmla="*/ 35 w 37"/>
                  <a:gd name="T7" fmla="*/ 19 h 38"/>
                  <a:gd name="T8" fmla="*/ 36 w 37"/>
                  <a:gd name="T9" fmla="*/ 16 h 38"/>
                  <a:gd name="T10" fmla="*/ 36 w 37"/>
                  <a:gd name="T11" fmla="*/ 14 h 38"/>
                  <a:gd name="T12" fmla="*/ 33 w 37"/>
                  <a:gd name="T13" fmla="*/ 12 h 38"/>
                  <a:gd name="T14" fmla="*/ 32 w 37"/>
                  <a:gd name="T15" fmla="*/ 10 h 38"/>
                  <a:gd name="T16" fmla="*/ 32 w 37"/>
                  <a:gd name="T17" fmla="*/ 6 h 38"/>
                  <a:gd name="T18" fmla="*/ 31 w 37"/>
                  <a:gd name="T19" fmla="*/ 5 h 38"/>
                  <a:gd name="T20" fmla="*/ 27 w 37"/>
                  <a:gd name="T21" fmla="*/ 5 h 38"/>
                  <a:gd name="T22" fmla="*/ 26 w 37"/>
                  <a:gd name="T23" fmla="*/ 4 h 38"/>
                  <a:gd name="T24" fmla="*/ 25 w 37"/>
                  <a:gd name="T25" fmla="*/ 1 h 38"/>
                  <a:gd name="T26" fmla="*/ 22 w 37"/>
                  <a:gd name="T27" fmla="*/ 3 h 38"/>
                  <a:gd name="T28" fmla="*/ 20 w 37"/>
                  <a:gd name="T29" fmla="*/ 2 h 38"/>
                  <a:gd name="T30" fmla="*/ 18 w 37"/>
                  <a:gd name="T31" fmla="*/ 0 h 38"/>
                  <a:gd name="T32" fmla="*/ 16 w 37"/>
                  <a:gd name="T33" fmla="*/ 0 h 38"/>
                  <a:gd name="T34" fmla="*/ 14 w 37"/>
                  <a:gd name="T35" fmla="*/ 3 h 38"/>
                  <a:gd name="T36" fmla="*/ 12 w 37"/>
                  <a:gd name="T37" fmla="*/ 4 h 38"/>
                  <a:gd name="T38" fmla="*/ 8 w 37"/>
                  <a:gd name="T39" fmla="*/ 3 h 38"/>
                  <a:gd name="T40" fmla="*/ 7 w 37"/>
                  <a:gd name="T41" fmla="*/ 4 h 38"/>
                  <a:gd name="T42" fmla="*/ 6 w 37"/>
                  <a:gd name="T43" fmla="*/ 8 h 38"/>
                  <a:gd name="T44" fmla="*/ 5 w 37"/>
                  <a:gd name="T45" fmla="*/ 10 h 38"/>
                  <a:gd name="T46" fmla="*/ 2 w 37"/>
                  <a:gd name="T47" fmla="*/ 11 h 38"/>
                  <a:gd name="T48" fmla="*/ 1 w 37"/>
                  <a:gd name="T49" fmla="*/ 13 h 38"/>
                  <a:gd name="T50" fmla="*/ 3 w 37"/>
                  <a:gd name="T51" fmla="*/ 16 h 38"/>
                  <a:gd name="T52" fmla="*/ 2 w 37"/>
                  <a:gd name="T53" fmla="*/ 18 h 38"/>
                  <a:gd name="T54" fmla="*/ 0 w 37"/>
                  <a:gd name="T55" fmla="*/ 21 h 38"/>
                  <a:gd name="T56" fmla="*/ 0 w 37"/>
                  <a:gd name="T57" fmla="*/ 23 h 38"/>
                  <a:gd name="T58" fmla="*/ 3 w 37"/>
                  <a:gd name="T59" fmla="*/ 25 h 38"/>
                  <a:gd name="T60" fmla="*/ 4 w 37"/>
                  <a:gd name="T61" fmla="*/ 27 h 38"/>
                  <a:gd name="T62" fmla="*/ 4 w 37"/>
                  <a:gd name="T63" fmla="*/ 30 h 38"/>
                  <a:gd name="T64" fmla="*/ 5 w 37"/>
                  <a:gd name="T65" fmla="*/ 32 h 38"/>
                  <a:gd name="T66" fmla="*/ 8 w 37"/>
                  <a:gd name="T67" fmla="*/ 32 h 38"/>
                  <a:gd name="T68" fmla="*/ 10 w 37"/>
                  <a:gd name="T69" fmla="*/ 33 h 38"/>
                  <a:gd name="T70" fmla="*/ 11 w 37"/>
                  <a:gd name="T71" fmla="*/ 37 h 38"/>
                  <a:gd name="T72" fmla="*/ 13 w 37"/>
                  <a:gd name="T73" fmla="*/ 35 h 38"/>
                  <a:gd name="T74" fmla="*/ 15 w 37"/>
                  <a:gd name="T75" fmla="*/ 36 h 38"/>
                  <a:gd name="T76" fmla="*/ 18 w 37"/>
                  <a:gd name="T77" fmla="*/ 38 h 38"/>
                  <a:gd name="T78" fmla="*/ 20 w 37"/>
                  <a:gd name="T79" fmla="*/ 38 h 38"/>
                  <a:gd name="T80" fmla="*/ 22 w 37"/>
                  <a:gd name="T81" fmla="*/ 36 h 38"/>
                  <a:gd name="T82" fmla="*/ 24 w 37"/>
                  <a:gd name="T83" fmla="*/ 35 h 38"/>
                  <a:gd name="T84" fmla="*/ 27 w 37"/>
                  <a:gd name="T85" fmla="*/ 36 h 38"/>
                  <a:gd name="T86" fmla="*/ 29 w 37"/>
                  <a:gd name="T87" fmla="*/ 35 h 38"/>
                  <a:gd name="T88" fmla="*/ 30 w 37"/>
                  <a:gd name="T89" fmla="*/ 31 h 38"/>
                  <a:gd name="T90" fmla="*/ 31 w 37"/>
                  <a:gd name="T91" fmla="*/ 30 h 38"/>
                  <a:gd name="T92" fmla="*/ 34 w 37"/>
                  <a:gd name="T93" fmla="*/ 29 h 38"/>
                  <a:gd name="T94" fmla="*/ 32 w 37"/>
                  <a:gd name="T95" fmla="*/ 25 h 38"/>
                  <a:gd name="T96" fmla="*/ 32 w 37"/>
                  <a:gd name="T97" fmla="*/ 14 h 38"/>
                  <a:gd name="T98" fmla="*/ 15 w 37"/>
                  <a:gd name="T99" fmla="*/ 17 h 38"/>
                  <a:gd name="T100" fmla="*/ 17 w 37"/>
                  <a:gd name="T101" fmla="*/ 23 h 38"/>
                  <a:gd name="T102" fmla="*/ 22 w 37"/>
                  <a:gd name="T103" fmla="*/ 12 h 38"/>
                  <a:gd name="T104" fmla="*/ 24 w 37"/>
                  <a:gd name="T105" fmla="*/ 5 h 38"/>
                  <a:gd name="T106" fmla="*/ 14 w 37"/>
                  <a:gd name="T107" fmla="*/ 4 h 38"/>
                  <a:gd name="T108" fmla="*/ 15 w 37"/>
                  <a:gd name="T109" fmla="*/ 12 h 38"/>
                  <a:gd name="T110" fmla="*/ 13 w 37"/>
                  <a:gd name="T111" fmla="*/ 5 h 38"/>
                  <a:gd name="T112" fmla="*/ 11 w 37"/>
                  <a:gd name="T113" fmla="*/ 21 h 38"/>
                  <a:gd name="T114" fmla="*/ 5 w 37"/>
                  <a:gd name="T115" fmla="*/ 25 h 38"/>
                  <a:gd name="T116" fmla="*/ 12 w 37"/>
                  <a:gd name="T117" fmla="*/ 33 h 38"/>
                  <a:gd name="T118" fmla="*/ 16 w 37"/>
                  <a:gd name="T119" fmla="*/ 26 h 38"/>
                  <a:gd name="T120" fmla="*/ 13 w 37"/>
                  <a:gd name="T121" fmla="*/ 33 h 38"/>
                  <a:gd name="T122" fmla="*/ 25 w 37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38">
                    <a:moveTo>
                      <a:pt x="33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4" y="18"/>
                      <a:pt x="34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6"/>
                      <a:pt x="36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3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6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3"/>
                      <a:pt x="6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1" y="34"/>
                      <a:pt x="11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7" y="36"/>
                      <a:pt x="27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29"/>
                      <a:pt x="34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6"/>
                    </a:cubicBezTo>
                    <a:close/>
                    <a:moveTo>
                      <a:pt x="32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19"/>
                      <a:pt x="26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5"/>
                    </a:cubicBezTo>
                    <a:close/>
                    <a:moveTo>
                      <a:pt x="17" y="23"/>
                    </a:moveTo>
                    <a:cubicBezTo>
                      <a:pt x="15" y="22"/>
                      <a:pt x="14" y="20"/>
                      <a:pt x="15" y="17"/>
                    </a:cubicBezTo>
                    <a:cubicBezTo>
                      <a:pt x="16" y="15"/>
                      <a:pt x="18" y="14"/>
                      <a:pt x="20" y="15"/>
                    </a:cubicBezTo>
                    <a:cubicBezTo>
                      <a:pt x="22" y="16"/>
                      <a:pt x="23" y="19"/>
                      <a:pt x="22" y="21"/>
                    </a:cubicBezTo>
                    <a:cubicBezTo>
                      <a:pt x="21" y="23"/>
                      <a:pt x="19" y="24"/>
                      <a:pt x="17" y="23"/>
                    </a:cubicBezTo>
                    <a:close/>
                    <a:moveTo>
                      <a:pt x="32" y="13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3"/>
                      <a:pt x="22" y="1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7"/>
                      <a:pt x="31" y="10"/>
                      <a:pt x="32" y="13"/>
                    </a:cubicBezTo>
                    <a:close/>
                    <a:moveTo>
                      <a:pt x="24" y="5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18" y="11"/>
                      <a:pt x="17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3"/>
                      <a:pt x="21" y="3"/>
                      <a:pt x="24" y="5"/>
                    </a:cubicBezTo>
                    <a:close/>
                    <a:moveTo>
                      <a:pt x="13" y="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7" y="9"/>
                      <a:pt x="10" y="6"/>
                      <a:pt x="13" y="5"/>
                    </a:cubicBezTo>
                    <a:close/>
                    <a:moveTo>
                      <a:pt x="5" y="13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8"/>
                      <a:pt x="11" y="20"/>
                      <a:pt x="11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0"/>
                      <a:pt x="4" y="17"/>
                      <a:pt x="5" y="13"/>
                    </a:cubicBezTo>
                    <a:close/>
                    <a:moveTo>
                      <a:pt x="5" y="25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3" y="25"/>
                      <a:pt x="15" y="2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31"/>
                      <a:pt x="6" y="28"/>
                      <a:pt x="5" y="25"/>
                    </a:cubicBezTo>
                    <a:close/>
                    <a:moveTo>
                      <a:pt x="13" y="33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6" y="35"/>
                      <a:pt x="13" y="33"/>
                    </a:cubicBezTo>
                    <a:close/>
                    <a:moveTo>
                      <a:pt x="24" y="33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4" y="24"/>
                      <a:pt x="25" y="2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0" y="29"/>
                      <a:pt x="27" y="32"/>
                      <a:pt x="24" y="3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12"/>
              <p:cNvSpPr>
                <a:spLocks noEditPoints="1"/>
              </p:cNvSpPr>
              <p:nvPr/>
            </p:nvSpPr>
            <p:spPr bwMode="auto">
              <a:xfrm>
                <a:off x="1038225" y="2528888"/>
                <a:ext cx="22225" cy="25400"/>
              </a:xfrm>
              <a:custGeom>
                <a:avLst/>
                <a:gdLst>
                  <a:gd name="T0" fmla="*/ 21 w 21"/>
                  <a:gd name="T1" fmla="*/ 11 h 23"/>
                  <a:gd name="T2" fmla="*/ 21 w 21"/>
                  <a:gd name="T3" fmla="*/ 9 h 23"/>
                  <a:gd name="T4" fmla="*/ 19 w 21"/>
                  <a:gd name="T5" fmla="*/ 8 h 23"/>
                  <a:gd name="T6" fmla="*/ 19 w 21"/>
                  <a:gd name="T7" fmla="*/ 7 h 23"/>
                  <a:gd name="T8" fmla="*/ 19 w 21"/>
                  <a:gd name="T9" fmla="*/ 5 h 23"/>
                  <a:gd name="T10" fmla="*/ 18 w 21"/>
                  <a:gd name="T11" fmla="*/ 4 h 23"/>
                  <a:gd name="T12" fmla="*/ 16 w 21"/>
                  <a:gd name="T13" fmla="*/ 4 h 23"/>
                  <a:gd name="T14" fmla="*/ 15 w 21"/>
                  <a:gd name="T15" fmla="*/ 3 h 23"/>
                  <a:gd name="T16" fmla="*/ 15 w 21"/>
                  <a:gd name="T17" fmla="*/ 1 h 23"/>
                  <a:gd name="T18" fmla="*/ 14 w 21"/>
                  <a:gd name="T19" fmla="*/ 1 h 23"/>
                  <a:gd name="T20" fmla="*/ 12 w 21"/>
                  <a:gd name="T21" fmla="*/ 2 h 23"/>
                  <a:gd name="T22" fmla="*/ 11 w 21"/>
                  <a:gd name="T23" fmla="*/ 2 h 23"/>
                  <a:gd name="T24" fmla="*/ 10 w 21"/>
                  <a:gd name="T25" fmla="*/ 0 h 23"/>
                  <a:gd name="T26" fmla="*/ 8 w 21"/>
                  <a:gd name="T27" fmla="*/ 2 h 23"/>
                  <a:gd name="T28" fmla="*/ 7 w 21"/>
                  <a:gd name="T29" fmla="*/ 2 h 23"/>
                  <a:gd name="T30" fmla="*/ 5 w 21"/>
                  <a:gd name="T31" fmla="*/ 2 h 23"/>
                  <a:gd name="T32" fmla="*/ 4 w 21"/>
                  <a:gd name="T33" fmla="*/ 2 h 23"/>
                  <a:gd name="T34" fmla="*/ 4 w 21"/>
                  <a:gd name="T35" fmla="*/ 4 h 23"/>
                  <a:gd name="T36" fmla="*/ 3 w 21"/>
                  <a:gd name="T37" fmla="*/ 5 h 23"/>
                  <a:gd name="T38" fmla="*/ 1 w 21"/>
                  <a:gd name="T39" fmla="*/ 6 h 23"/>
                  <a:gd name="T40" fmla="*/ 1 w 21"/>
                  <a:gd name="T41" fmla="*/ 7 h 23"/>
                  <a:gd name="T42" fmla="*/ 1 w 21"/>
                  <a:gd name="T43" fmla="*/ 9 h 23"/>
                  <a:gd name="T44" fmla="*/ 1 w 21"/>
                  <a:gd name="T45" fmla="*/ 10 h 23"/>
                  <a:gd name="T46" fmla="*/ 0 w 21"/>
                  <a:gd name="T47" fmla="*/ 11 h 23"/>
                  <a:gd name="T48" fmla="*/ 0 w 21"/>
                  <a:gd name="T49" fmla="*/ 12 h 23"/>
                  <a:gd name="T50" fmla="*/ 1 w 21"/>
                  <a:gd name="T51" fmla="*/ 14 h 23"/>
                  <a:gd name="T52" fmla="*/ 1 w 21"/>
                  <a:gd name="T53" fmla="*/ 15 h 23"/>
                  <a:gd name="T54" fmla="*/ 1 w 21"/>
                  <a:gd name="T55" fmla="*/ 17 h 23"/>
                  <a:gd name="T56" fmla="*/ 2 w 21"/>
                  <a:gd name="T57" fmla="*/ 18 h 23"/>
                  <a:gd name="T58" fmla="*/ 4 w 21"/>
                  <a:gd name="T59" fmla="*/ 18 h 23"/>
                  <a:gd name="T60" fmla="*/ 4 w 21"/>
                  <a:gd name="T61" fmla="*/ 19 h 23"/>
                  <a:gd name="T62" fmla="*/ 5 w 21"/>
                  <a:gd name="T63" fmla="*/ 21 h 23"/>
                  <a:gd name="T64" fmla="*/ 6 w 21"/>
                  <a:gd name="T65" fmla="*/ 22 h 23"/>
                  <a:gd name="T66" fmla="*/ 8 w 21"/>
                  <a:gd name="T67" fmla="*/ 21 h 23"/>
                  <a:gd name="T68" fmla="*/ 9 w 21"/>
                  <a:gd name="T69" fmla="*/ 21 h 23"/>
                  <a:gd name="T70" fmla="*/ 10 w 21"/>
                  <a:gd name="T71" fmla="*/ 23 h 23"/>
                  <a:gd name="T72" fmla="*/ 11 w 21"/>
                  <a:gd name="T73" fmla="*/ 21 h 23"/>
                  <a:gd name="T74" fmla="*/ 12 w 21"/>
                  <a:gd name="T75" fmla="*/ 21 h 23"/>
                  <a:gd name="T76" fmla="*/ 14 w 21"/>
                  <a:gd name="T77" fmla="*/ 22 h 23"/>
                  <a:gd name="T78" fmla="*/ 15 w 21"/>
                  <a:gd name="T79" fmla="*/ 21 h 23"/>
                  <a:gd name="T80" fmla="*/ 16 w 21"/>
                  <a:gd name="T81" fmla="*/ 19 h 23"/>
                  <a:gd name="T82" fmla="*/ 17 w 21"/>
                  <a:gd name="T83" fmla="*/ 19 h 23"/>
                  <a:gd name="T84" fmla="*/ 19 w 21"/>
                  <a:gd name="T85" fmla="*/ 18 h 23"/>
                  <a:gd name="T86" fmla="*/ 20 w 21"/>
                  <a:gd name="T87" fmla="*/ 17 h 23"/>
                  <a:gd name="T88" fmla="*/ 19 w 21"/>
                  <a:gd name="T89" fmla="*/ 15 h 23"/>
                  <a:gd name="T90" fmla="*/ 19 w 21"/>
                  <a:gd name="T91" fmla="*/ 14 h 23"/>
                  <a:gd name="T92" fmla="*/ 21 w 21"/>
                  <a:gd name="T93" fmla="*/ 13 h 23"/>
                  <a:gd name="T94" fmla="*/ 19 w 21"/>
                  <a:gd name="T95" fmla="*/ 11 h 23"/>
                  <a:gd name="T96" fmla="*/ 17 w 21"/>
                  <a:gd name="T97" fmla="*/ 5 h 23"/>
                  <a:gd name="T98" fmla="*/ 8 w 21"/>
                  <a:gd name="T99" fmla="*/ 11 h 23"/>
                  <a:gd name="T100" fmla="*/ 10 w 21"/>
                  <a:gd name="T101" fmla="*/ 14 h 23"/>
                  <a:gd name="T102" fmla="*/ 11 w 21"/>
                  <a:gd name="T103" fmla="*/ 7 h 23"/>
                  <a:gd name="T104" fmla="*/ 10 w 21"/>
                  <a:gd name="T105" fmla="*/ 2 h 23"/>
                  <a:gd name="T106" fmla="*/ 4 w 21"/>
                  <a:gd name="T107" fmla="*/ 5 h 23"/>
                  <a:gd name="T108" fmla="*/ 7 w 21"/>
                  <a:gd name="T109" fmla="*/ 8 h 23"/>
                  <a:gd name="T110" fmla="*/ 4 w 21"/>
                  <a:gd name="T111" fmla="*/ 5 h 23"/>
                  <a:gd name="T112" fmla="*/ 7 w 21"/>
                  <a:gd name="T113" fmla="*/ 14 h 23"/>
                  <a:gd name="T114" fmla="*/ 4 w 21"/>
                  <a:gd name="T115" fmla="*/ 18 h 23"/>
                  <a:gd name="T116" fmla="*/ 10 w 21"/>
                  <a:gd name="T117" fmla="*/ 20 h 23"/>
                  <a:gd name="T118" fmla="*/ 11 w 21"/>
                  <a:gd name="T119" fmla="*/ 16 h 23"/>
                  <a:gd name="T120" fmla="*/ 11 w 21"/>
                  <a:gd name="T121" fmla="*/ 20 h 23"/>
                  <a:gd name="T122" fmla="*/ 15 w 21"/>
                  <a:gd name="T1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23">
                    <a:moveTo>
                      <a:pt x="20" y="12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1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19" y="9"/>
                      <a:pt x="19" y="11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1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2" y="14"/>
                      <a:pt x="10" y="14"/>
                    </a:cubicBezTo>
                    <a:close/>
                    <a:moveTo>
                      <a:pt x="16" y="5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3"/>
                      <a:pt x="15" y="3"/>
                      <a:pt x="16" y="5"/>
                    </a:cubicBezTo>
                    <a:close/>
                    <a:moveTo>
                      <a:pt x="10" y="2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3"/>
                      <a:pt x="8" y="3"/>
                      <a:pt x="10" y="2"/>
                    </a:cubicBezTo>
                    <a:close/>
                    <a:moveTo>
                      <a:pt x="4" y="5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3" y="7"/>
                      <a:pt x="4" y="5"/>
                    </a:cubicBezTo>
                    <a:close/>
                    <a:moveTo>
                      <a:pt x="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2" y="14"/>
                      <a:pt x="2" y="12"/>
                    </a:cubicBezTo>
                    <a:close/>
                    <a:moveTo>
                      <a:pt x="4" y="18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6" y="19"/>
                      <a:pt x="4" y="18"/>
                    </a:cubicBezTo>
                    <a:close/>
                    <a:moveTo>
                      <a:pt x="11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3" y="20"/>
                      <a:pt x="11" y="20"/>
                    </a:cubicBezTo>
                    <a:close/>
                    <a:moveTo>
                      <a:pt x="17" y="17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8" y="16"/>
                      <a:pt x="17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13"/>
              <p:cNvSpPr>
                <a:spLocks noEditPoints="1"/>
              </p:cNvSpPr>
              <p:nvPr/>
            </p:nvSpPr>
            <p:spPr bwMode="auto">
              <a:xfrm>
                <a:off x="1322388" y="2455863"/>
                <a:ext cx="25400" cy="26988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4 h 25"/>
                  <a:gd name="T4" fmla="*/ 23 w 24"/>
                  <a:gd name="T5" fmla="*/ 12 h 25"/>
                  <a:gd name="T6" fmla="*/ 23 w 24"/>
                  <a:gd name="T7" fmla="*/ 11 h 25"/>
                  <a:gd name="T8" fmla="*/ 24 w 24"/>
                  <a:gd name="T9" fmla="*/ 8 h 25"/>
                  <a:gd name="T10" fmla="*/ 23 w 24"/>
                  <a:gd name="T11" fmla="*/ 7 h 25"/>
                  <a:gd name="T12" fmla="*/ 21 w 24"/>
                  <a:gd name="T13" fmla="*/ 6 h 25"/>
                  <a:gd name="T14" fmla="*/ 20 w 24"/>
                  <a:gd name="T15" fmla="*/ 5 h 25"/>
                  <a:gd name="T16" fmla="*/ 20 w 24"/>
                  <a:gd name="T17" fmla="*/ 3 h 25"/>
                  <a:gd name="T18" fmla="*/ 19 w 24"/>
                  <a:gd name="T19" fmla="*/ 2 h 25"/>
                  <a:gd name="T20" fmla="*/ 17 w 24"/>
                  <a:gd name="T21" fmla="*/ 3 h 25"/>
                  <a:gd name="T22" fmla="*/ 16 w 24"/>
                  <a:gd name="T23" fmla="*/ 2 h 25"/>
                  <a:gd name="T24" fmla="*/ 15 w 24"/>
                  <a:gd name="T25" fmla="*/ 1 h 25"/>
                  <a:gd name="T26" fmla="*/ 13 w 24"/>
                  <a:gd name="T27" fmla="*/ 2 h 25"/>
                  <a:gd name="T28" fmla="*/ 12 w 24"/>
                  <a:gd name="T29" fmla="*/ 2 h 25"/>
                  <a:gd name="T30" fmla="*/ 10 w 24"/>
                  <a:gd name="T31" fmla="*/ 0 h 25"/>
                  <a:gd name="T32" fmla="*/ 9 w 24"/>
                  <a:gd name="T33" fmla="*/ 1 h 25"/>
                  <a:gd name="T34" fmla="*/ 8 w 24"/>
                  <a:gd name="T35" fmla="*/ 3 h 25"/>
                  <a:gd name="T36" fmla="*/ 7 w 24"/>
                  <a:gd name="T37" fmla="*/ 4 h 25"/>
                  <a:gd name="T38" fmla="*/ 4 w 24"/>
                  <a:gd name="T39" fmla="*/ 4 h 25"/>
                  <a:gd name="T40" fmla="*/ 3 w 24"/>
                  <a:gd name="T41" fmla="*/ 4 h 25"/>
                  <a:gd name="T42" fmla="*/ 4 w 24"/>
                  <a:gd name="T43" fmla="*/ 7 h 25"/>
                  <a:gd name="T44" fmla="*/ 3 w 24"/>
                  <a:gd name="T45" fmla="*/ 8 h 25"/>
                  <a:gd name="T46" fmla="*/ 1 w 24"/>
                  <a:gd name="T47" fmla="*/ 9 h 25"/>
                  <a:gd name="T48" fmla="*/ 1 w 24"/>
                  <a:gd name="T49" fmla="*/ 10 h 25"/>
                  <a:gd name="T50" fmla="*/ 2 w 24"/>
                  <a:gd name="T51" fmla="*/ 12 h 25"/>
                  <a:gd name="T52" fmla="*/ 2 w 24"/>
                  <a:gd name="T53" fmla="*/ 14 h 25"/>
                  <a:gd name="T54" fmla="*/ 1 w 24"/>
                  <a:gd name="T55" fmla="*/ 16 h 25"/>
                  <a:gd name="T56" fmla="*/ 1 w 24"/>
                  <a:gd name="T57" fmla="*/ 17 h 25"/>
                  <a:gd name="T58" fmla="*/ 3 w 24"/>
                  <a:gd name="T59" fmla="*/ 18 h 25"/>
                  <a:gd name="T60" fmla="*/ 4 w 24"/>
                  <a:gd name="T61" fmla="*/ 19 h 25"/>
                  <a:gd name="T62" fmla="*/ 4 w 24"/>
                  <a:gd name="T63" fmla="*/ 22 h 25"/>
                  <a:gd name="T64" fmla="*/ 5 w 24"/>
                  <a:gd name="T65" fmla="*/ 22 h 25"/>
                  <a:gd name="T66" fmla="*/ 7 w 24"/>
                  <a:gd name="T67" fmla="*/ 22 h 25"/>
                  <a:gd name="T68" fmla="*/ 8 w 24"/>
                  <a:gd name="T69" fmla="*/ 23 h 25"/>
                  <a:gd name="T70" fmla="*/ 9 w 24"/>
                  <a:gd name="T71" fmla="*/ 25 h 25"/>
                  <a:gd name="T72" fmla="*/ 11 w 24"/>
                  <a:gd name="T73" fmla="*/ 24 h 25"/>
                  <a:gd name="T74" fmla="*/ 12 w 24"/>
                  <a:gd name="T75" fmla="*/ 24 h 25"/>
                  <a:gd name="T76" fmla="*/ 14 w 24"/>
                  <a:gd name="T77" fmla="*/ 25 h 25"/>
                  <a:gd name="T78" fmla="*/ 15 w 24"/>
                  <a:gd name="T79" fmla="*/ 25 h 25"/>
                  <a:gd name="T80" fmla="*/ 16 w 24"/>
                  <a:gd name="T81" fmla="*/ 23 h 25"/>
                  <a:gd name="T82" fmla="*/ 17 w 24"/>
                  <a:gd name="T83" fmla="*/ 22 h 25"/>
                  <a:gd name="T84" fmla="*/ 20 w 24"/>
                  <a:gd name="T85" fmla="*/ 23 h 25"/>
                  <a:gd name="T86" fmla="*/ 21 w 24"/>
                  <a:gd name="T87" fmla="*/ 22 h 25"/>
                  <a:gd name="T88" fmla="*/ 21 w 24"/>
                  <a:gd name="T89" fmla="*/ 19 h 25"/>
                  <a:gd name="T90" fmla="*/ 21 w 24"/>
                  <a:gd name="T91" fmla="*/ 18 h 25"/>
                  <a:gd name="T92" fmla="*/ 24 w 24"/>
                  <a:gd name="T93" fmla="*/ 17 h 25"/>
                  <a:gd name="T94" fmla="*/ 22 w 24"/>
                  <a:gd name="T95" fmla="*/ 15 h 25"/>
                  <a:gd name="T96" fmla="*/ 21 w 24"/>
                  <a:gd name="T97" fmla="*/ 8 h 25"/>
                  <a:gd name="T98" fmla="*/ 10 w 24"/>
                  <a:gd name="T99" fmla="*/ 12 h 25"/>
                  <a:gd name="T100" fmla="*/ 12 w 24"/>
                  <a:gd name="T101" fmla="*/ 15 h 25"/>
                  <a:gd name="T102" fmla="*/ 14 w 24"/>
                  <a:gd name="T103" fmla="*/ 8 h 25"/>
                  <a:gd name="T104" fmla="*/ 15 w 24"/>
                  <a:gd name="T105" fmla="*/ 3 h 25"/>
                  <a:gd name="T106" fmla="*/ 8 w 24"/>
                  <a:gd name="T107" fmla="*/ 4 h 25"/>
                  <a:gd name="T108" fmla="*/ 10 w 24"/>
                  <a:gd name="T109" fmla="*/ 9 h 25"/>
                  <a:gd name="T110" fmla="*/ 7 w 24"/>
                  <a:gd name="T111" fmla="*/ 4 h 25"/>
                  <a:gd name="T112" fmla="*/ 8 w 24"/>
                  <a:gd name="T113" fmla="*/ 15 h 25"/>
                  <a:gd name="T114" fmla="*/ 4 w 24"/>
                  <a:gd name="T115" fmla="*/ 18 h 25"/>
                  <a:gd name="T116" fmla="*/ 9 w 24"/>
                  <a:gd name="T117" fmla="*/ 22 h 25"/>
                  <a:gd name="T118" fmla="*/ 12 w 24"/>
                  <a:gd name="T119" fmla="*/ 18 h 25"/>
                  <a:gd name="T120" fmla="*/ 10 w 24"/>
                  <a:gd name="T121" fmla="*/ 23 h 25"/>
                  <a:gd name="T122" fmla="*/ 17 w 24"/>
                  <a:gd name="T1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23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4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lose/>
                    <a:moveTo>
                      <a:pt x="22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3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10"/>
                      <a:pt x="22" y="13"/>
                      <a:pt x="22" y="15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9" y="13"/>
                      <a:pt x="10" y="12"/>
                    </a:cubicBezTo>
                    <a:cubicBezTo>
                      <a:pt x="10" y="10"/>
                      <a:pt x="12" y="10"/>
                      <a:pt x="13" y="10"/>
                    </a:cubicBezTo>
                    <a:cubicBezTo>
                      <a:pt x="15" y="10"/>
                      <a:pt x="15" y="12"/>
                      <a:pt x="15" y="13"/>
                    </a:cubicBezTo>
                    <a:cubicBezTo>
                      <a:pt x="15" y="15"/>
                      <a:pt x="13" y="16"/>
                      <a:pt x="12" y="15"/>
                    </a:cubicBezTo>
                    <a:close/>
                    <a:moveTo>
                      <a:pt x="21" y="7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4"/>
                      <a:pt x="19" y="5"/>
                      <a:pt x="21" y="7"/>
                    </a:cubicBezTo>
                    <a:close/>
                    <a:moveTo>
                      <a:pt x="15" y="3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2" y="2"/>
                      <a:pt x="15" y="3"/>
                    </a:cubicBezTo>
                    <a:close/>
                    <a:moveTo>
                      <a:pt x="7" y="4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5"/>
                      <a:pt x="7" y="4"/>
                    </a:cubicBezTo>
                    <a:close/>
                    <a:moveTo>
                      <a:pt x="3" y="1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3"/>
                      <a:pt x="3" y="10"/>
                    </a:cubicBezTo>
                    <a:close/>
                    <a:moveTo>
                      <a:pt x="4" y="18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5" y="20"/>
                      <a:pt x="4" y="18"/>
                    </a:cubicBezTo>
                    <a:close/>
                    <a:moveTo>
                      <a:pt x="10" y="23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3"/>
                      <a:pt x="13" y="23"/>
                      <a:pt x="10" y="23"/>
                    </a:cubicBezTo>
                    <a:close/>
                    <a:moveTo>
                      <a:pt x="18" y="21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7" y="15"/>
                      <a:pt x="17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19" y="20"/>
                      <a:pt x="18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14"/>
              <p:cNvSpPr>
                <a:spLocks noEditPoints="1"/>
              </p:cNvSpPr>
              <p:nvPr/>
            </p:nvSpPr>
            <p:spPr bwMode="auto">
              <a:xfrm>
                <a:off x="1054100" y="2536826"/>
                <a:ext cx="63500" cy="66675"/>
              </a:xfrm>
              <a:custGeom>
                <a:avLst/>
                <a:gdLst>
                  <a:gd name="T0" fmla="*/ 54 w 60"/>
                  <a:gd name="T1" fmla="*/ 14 h 63"/>
                  <a:gd name="T2" fmla="*/ 53 w 60"/>
                  <a:gd name="T3" fmla="*/ 11 h 63"/>
                  <a:gd name="T4" fmla="*/ 47 w 60"/>
                  <a:gd name="T5" fmla="*/ 11 h 63"/>
                  <a:gd name="T6" fmla="*/ 44 w 60"/>
                  <a:gd name="T7" fmla="*/ 9 h 63"/>
                  <a:gd name="T8" fmla="*/ 42 w 60"/>
                  <a:gd name="T9" fmla="*/ 3 h 63"/>
                  <a:gd name="T10" fmla="*/ 39 w 60"/>
                  <a:gd name="T11" fmla="*/ 2 h 63"/>
                  <a:gd name="T12" fmla="*/ 34 w 60"/>
                  <a:gd name="T13" fmla="*/ 4 h 63"/>
                  <a:gd name="T14" fmla="*/ 31 w 60"/>
                  <a:gd name="T15" fmla="*/ 4 h 63"/>
                  <a:gd name="T16" fmla="*/ 26 w 60"/>
                  <a:gd name="T17" fmla="*/ 0 h 63"/>
                  <a:gd name="T18" fmla="*/ 23 w 60"/>
                  <a:gd name="T19" fmla="*/ 1 h 63"/>
                  <a:gd name="T20" fmla="*/ 20 w 60"/>
                  <a:gd name="T21" fmla="*/ 6 h 63"/>
                  <a:gd name="T22" fmla="*/ 17 w 60"/>
                  <a:gd name="T23" fmla="*/ 7 h 63"/>
                  <a:gd name="T24" fmla="*/ 14 w 60"/>
                  <a:gd name="T25" fmla="*/ 5 h 63"/>
                  <a:gd name="T26" fmla="*/ 12 w 60"/>
                  <a:gd name="T27" fmla="*/ 11 h 63"/>
                  <a:gd name="T28" fmla="*/ 10 w 60"/>
                  <a:gd name="T29" fmla="*/ 13 h 63"/>
                  <a:gd name="T30" fmla="*/ 4 w 60"/>
                  <a:gd name="T31" fmla="*/ 15 h 63"/>
                  <a:gd name="T32" fmla="*/ 3 w 60"/>
                  <a:gd name="T33" fmla="*/ 17 h 63"/>
                  <a:gd name="T34" fmla="*/ 4 w 60"/>
                  <a:gd name="T35" fmla="*/ 23 h 63"/>
                  <a:gd name="T36" fmla="*/ 4 w 60"/>
                  <a:gd name="T37" fmla="*/ 26 h 63"/>
                  <a:gd name="T38" fmla="*/ 0 w 60"/>
                  <a:gd name="T39" fmla="*/ 30 h 63"/>
                  <a:gd name="T40" fmla="*/ 0 w 60"/>
                  <a:gd name="T41" fmla="*/ 34 h 63"/>
                  <a:gd name="T42" fmla="*/ 4 w 60"/>
                  <a:gd name="T43" fmla="*/ 38 h 63"/>
                  <a:gd name="T44" fmla="*/ 5 w 60"/>
                  <a:gd name="T45" fmla="*/ 41 h 63"/>
                  <a:gd name="T46" fmla="*/ 3 w 60"/>
                  <a:gd name="T47" fmla="*/ 47 h 63"/>
                  <a:gd name="T48" fmla="*/ 5 w 60"/>
                  <a:gd name="T49" fmla="*/ 49 h 63"/>
                  <a:gd name="T50" fmla="*/ 11 w 60"/>
                  <a:gd name="T51" fmla="*/ 51 h 63"/>
                  <a:gd name="T52" fmla="*/ 13 w 60"/>
                  <a:gd name="T53" fmla="*/ 53 h 63"/>
                  <a:gd name="T54" fmla="*/ 14 w 60"/>
                  <a:gd name="T55" fmla="*/ 59 h 63"/>
                  <a:gd name="T56" fmla="*/ 17 w 60"/>
                  <a:gd name="T57" fmla="*/ 60 h 63"/>
                  <a:gd name="T58" fmla="*/ 23 w 60"/>
                  <a:gd name="T59" fmla="*/ 58 h 63"/>
                  <a:gd name="T60" fmla="*/ 26 w 60"/>
                  <a:gd name="T61" fmla="*/ 59 h 63"/>
                  <a:gd name="T62" fmla="*/ 30 w 60"/>
                  <a:gd name="T63" fmla="*/ 63 h 63"/>
                  <a:gd name="T64" fmla="*/ 33 w 60"/>
                  <a:gd name="T65" fmla="*/ 63 h 63"/>
                  <a:gd name="T66" fmla="*/ 37 w 60"/>
                  <a:gd name="T67" fmla="*/ 58 h 63"/>
                  <a:gd name="T68" fmla="*/ 40 w 60"/>
                  <a:gd name="T69" fmla="*/ 57 h 63"/>
                  <a:gd name="T70" fmla="*/ 45 w 60"/>
                  <a:gd name="T71" fmla="*/ 59 h 63"/>
                  <a:gd name="T72" fmla="*/ 45 w 60"/>
                  <a:gd name="T73" fmla="*/ 54 h 63"/>
                  <a:gd name="T74" fmla="*/ 48 w 60"/>
                  <a:gd name="T75" fmla="*/ 52 h 63"/>
                  <a:gd name="T76" fmla="*/ 53 w 60"/>
                  <a:gd name="T77" fmla="*/ 51 h 63"/>
                  <a:gd name="T78" fmla="*/ 55 w 60"/>
                  <a:gd name="T79" fmla="*/ 48 h 63"/>
                  <a:gd name="T80" fmla="*/ 54 w 60"/>
                  <a:gd name="T81" fmla="*/ 42 h 63"/>
                  <a:gd name="T82" fmla="*/ 55 w 60"/>
                  <a:gd name="T83" fmla="*/ 39 h 63"/>
                  <a:gd name="T84" fmla="*/ 59 w 60"/>
                  <a:gd name="T85" fmla="*/ 35 h 63"/>
                  <a:gd name="T86" fmla="*/ 60 w 60"/>
                  <a:gd name="T87" fmla="*/ 32 h 63"/>
                  <a:gd name="T88" fmla="*/ 56 w 60"/>
                  <a:gd name="T89" fmla="*/ 28 h 63"/>
                  <a:gd name="T90" fmla="*/ 55 w 60"/>
                  <a:gd name="T91" fmla="*/ 24 h 63"/>
                  <a:gd name="T92" fmla="*/ 57 w 60"/>
                  <a:gd name="T93" fmla="*/ 19 h 63"/>
                  <a:gd name="T94" fmla="*/ 20 w 60"/>
                  <a:gd name="T95" fmla="*/ 47 h 63"/>
                  <a:gd name="T96" fmla="*/ 22 w 60"/>
                  <a:gd name="T97" fmla="*/ 36 h 63"/>
                  <a:gd name="T98" fmla="*/ 31 w 60"/>
                  <a:gd name="T99" fmla="*/ 50 h 63"/>
                  <a:gd name="T100" fmla="*/ 41 w 60"/>
                  <a:gd name="T101" fmla="*/ 53 h 63"/>
                  <a:gd name="T102" fmla="*/ 32 w 60"/>
                  <a:gd name="T103" fmla="*/ 30 h 63"/>
                  <a:gd name="T104" fmla="*/ 26 w 60"/>
                  <a:gd name="T105" fmla="*/ 24 h 63"/>
                  <a:gd name="T106" fmla="*/ 28 w 60"/>
                  <a:gd name="T107" fmla="*/ 13 h 63"/>
                  <a:gd name="T108" fmla="*/ 37 w 60"/>
                  <a:gd name="T109" fmla="*/ 27 h 63"/>
                  <a:gd name="T110" fmla="*/ 47 w 60"/>
                  <a:gd name="T11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63">
                    <a:moveTo>
                      <a:pt x="53" y="18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5"/>
                      <a:pt x="50" y="15"/>
                      <a:pt x="50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0"/>
                      <a:pt x="51" y="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7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4"/>
                      <a:pt x="34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6"/>
                      <a:pt x="3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8" y="47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6" y="51"/>
                      <a:pt x="6" y="5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50"/>
                      <a:pt x="10" y="50"/>
                      <a:pt x="11" y="51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4"/>
                      <a:pt x="14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8" y="56"/>
                      <a:pt x="18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9" y="61"/>
                      <a:pt x="19" y="61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4" y="62"/>
                      <a:pt x="25" y="6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9" y="63"/>
                      <a:pt x="30" y="6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2" y="59"/>
                      <a:pt x="32" y="59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3"/>
                      <a:pt x="35" y="63"/>
                      <a:pt x="35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1" y="57"/>
                      <a:pt x="41" y="56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5" y="54"/>
                      <a:pt x="45" y="54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50" y="55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9" y="50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3" y="51"/>
                      <a:pt x="53" y="51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7"/>
                      <a:pt x="52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6"/>
                      <a:pt x="59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0"/>
                      <a:pt x="60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6"/>
                      <a:pt x="59" y="25"/>
                      <a:pt x="59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3"/>
                      <a:pt x="55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0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19"/>
                      <a:pt x="53" y="19"/>
                      <a:pt x="53" y="18"/>
                    </a:cubicBezTo>
                    <a:close/>
                    <a:moveTo>
                      <a:pt x="20" y="47"/>
                    </a:moveTo>
                    <a:cubicBezTo>
                      <a:pt x="16" y="49"/>
                      <a:pt x="11" y="47"/>
                      <a:pt x="9" y="44"/>
                    </a:cubicBezTo>
                    <a:cubicBezTo>
                      <a:pt x="7" y="40"/>
                      <a:pt x="9" y="35"/>
                      <a:pt x="12" y="33"/>
                    </a:cubicBezTo>
                    <a:cubicBezTo>
                      <a:pt x="16" y="31"/>
                      <a:pt x="20" y="32"/>
                      <a:pt x="22" y="36"/>
                    </a:cubicBezTo>
                    <a:cubicBezTo>
                      <a:pt x="24" y="40"/>
                      <a:pt x="23" y="44"/>
                      <a:pt x="20" y="47"/>
                    </a:cubicBezTo>
                    <a:close/>
                    <a:moveTo>
                      <a:pt x="41" y="53"/>
                    </a:moveTo>
                    <a:cubicBezTo>
                      <a:pt x="38" y="55"/>
                      <a:pt x="33" y="54"/>
                      <a:pt x="31" y="50"/>
                    </a:cubicBezTo>
                    <a:cubicBezTo>
                      <a:pt x="29" y="46"/>
                      <a:pt x="30" y="41"/>
                      <a:pt x="34" y="39"/>
                    </a:cubicBezTo>
                    <a:cubicBezTo>
                      <a:pt x="37" y="37"/>
                      <a:pt x="42" y="38"/>
                      <a:pt x="44" y="42"/>
                    </a:cubicBezTo>
                    <a:cubicBezTo>
                      <a:pt x="46" y="46"/>
                      <a:pt x="45" y="50"/>
                      <a:pt x="41" y="53"/>
                    </a:cubicBezTo>
                    <a:close/>
                    <a:moveTo>
                      <a:pt x="27" y="33"/>
                    </a:moveTo>
                    <a:cubicBezTo>
                      <a:pt x="26" y="32"/>
                      <a:pt x="26" y="30"/>
                      <a:pt x="28" y="29"/>
                    </a:cubicBezTo>
                    <a:cubicBezTo>
                      <a:pt x="30" y="28"/>
                      <a:pt x="32" y="28"/>
                      <a:pt x="32" y="30"/>
                    </a:cubicBezTo>
                    <a:cubicBezTo>
                      <a:pt x="33" y="31"/>
                      <a:pt x="33" y="34"/>
                      <a:pt x="31" y="35"/>
                    </a:cubicBezTo>
                    <a:cubicBezTo>
                      <a:pt x="30" y="35"/>
                      <a:pt x="28" y="35"/>
                      <a:pt x="27" y="33"/>
                    </a:cubicBezTo>
                    <a:close/>
                    <a:moveTo>
                      <a:pt x="26" y="24"/>
                    </a:moveTo>
                    <a:cubicBezTo>
                      <a:pt x="22" y="26"/>
                      <a:pt x="17" y="25"/>
                      <a:pt x="15" y="21"/>
                    </a:cubicBezTo>
                    <a:cubicBezTo>
                      <a:pt x="13" y="17"/>
                      <a:pt x="14" y="13"/>
                      <a:pt x="18" y="10"/>
                    </a:cubicBezTo>
                    <a:cubicBezTo>
                      <a:pt x="22" y="8"/>
                      <a:pt x="26" y="10"/>
                      <a:pt x="28" y="13"/>
                    </a:cubicBezTo>
                    <a:cubicBezTo>
                      <a:pt x="30" y="17"/>
                      <a:pt x="29" y="22"/>
                      <a:pt x="26" y="24"/>
                    </a:cubicBezTo>
                    <a:close/>
                    <a:moveTo>
                      <a:pt x="47" y="30"/>
                    </a:moveTo>
                    <a:cubicBezTo>
                      <a:pt x="43" y="32"/>
                      <a:pt x="39" y="31"/>
                      <a:pt x="37" y="27"/>
                    </a:cubicBezTo>
                    <a:cubicBezTo>
                      <a:pt x="35" y="23"/>
                      <a:pt x="36" y="19"/>
                      <a:pt x="40" y="17"/>
                    </a:cubicBezTo>
                    <a:cubicBezTo>
                      <a:pt x="43" y="14"/>
                      <a:pt x="48" y="16"/>
                      <a:pt x="50" y="19"/>
                    </a:cubicBezTo>
                    <a:cubicBezTo>
                      <a:pt x="52" y="23"/>
                      <a:pt x="51" y="28"/>
                      <a:pt x="47" y="3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15"/>
              <p:cNvSpPr>
                <a:spLocks noEditPoints="1"/>
              </p:cNvSpPr>
              <p:nvPr/>
            </p:nvSpPr>
            <p:spPr bwMode="auto">
              <a:xfrm>
                <a:off x="1225550" y="2528888"/>
                <a:ext cx="76200" cy="79375"/>
              </a:xfrm>
              <a:custGeom>
                <a:avLst/>
                <a:gdLst>
                  <a:gd name="T0" fmla="*/ 65 w 71"/>
                  <a:gd name="T1" fmla="*/ 17 h 75"/>
                  <a:gd name="T2" fmla="*/ 63 w 71"/>
                  <a:gd name="T3" fmla="*/ 14 h 75"/>
                  <a:gd name="T4" fmla="*/ 56 w 71"/>
                  <a:gd name="T5" fmla="*/ 13 h 75"/>
                  <a:gd name="T6" fmla="*/ 53 w 71"/>
                  <a:gd name="T7" fmla="*/ 11 h 75"/>
                  <a:gd name="T8" fmla="*/ 51 w 71"/>
                  <a:gd name="T9" fmla="*/ 4 h 75"/>
                  <a:gd name="T10" fmla="*/ 47 w 71"/>
                  <a:gd name="T11" fmla="*/ 2 h 75"/>
                  <a:gd name="T12" fmla="*/ 41 w 71"/>
                  <a:gd name="T13" fmla="*/ 5 h 75"/>
                  <a:gd name="T14" fmla="*/ 37 w 71"/>
                  <a:gd name="T15" fmla="*/ 5 h 75"/>
                  <a:gd name="T16" fmla="*/ 32 w 71"/>
                  <a:gd name="T17" fmla="*/ 1 h 75"/>
                  <a:gd name="T18" fmla="*/ 28 w 71"/>
                  <a:gd name="T19" fmla="*/ 1 h 75"/>
                  <a:gd name="T20" fmla="*/ 24 w 71"/>
                  <a:gd name="T21" fmla="*/ 7 h 75"/>
                  <a:gd name="T22" fmla="*/ 21 w 71"/>
                  <a:gd name="T23" fmla="*/ 9 h 75"/>
                  <a:gd name="T24" fmla="*/ 17 w 71"/>
                  <a:gd name="T25" fmla="*/ 6 h 75"/>
                  <a:gd name="T26" fmla="*/ 15 w 71"/>
                  <a:gd name="T27" fmla="*/ 13 h 75"/>
                  <a:gd name="T28" fmla="*/ 12 w 71"/>
                  <a:gd name="T29" fmla="*/ 16 h 75"/>
                  <a:gd name="T30" fmla="*/ 6 w 71"/>
                  <a:gd name="T31" fmla="*/ 18 h 75"/>
                  <a:gd name="T32" fmla="*/ 4 w 71"/>
                  <a:gd name="T33" fmla="*/ 21 h 75"/>
                  <a:gd name="T34" fmla="*/ 6 w 71"/>
                  <a:gd name="T35" fmla="*/ 28 h 75"/>
                  <a:gd name="T36" fmla="*/ 5 w 71"/>
                  <a:gd name="T37" fmla="*/ 31 h 75"/>
                  <a:gd name="T38" fmla="*/ 0 w 71"/>
                  <a:gd name="T39" fmla="*/ 36 h 75"/>
                  <a:gd name="T40" fmla="*/ 0 w 71"/>
                  <a:gd name="T41" fmla="*/ 40 h 75"/>
                  <a:gd name="T42" fmla="*/ 5 w 71"/>
                  <a:gd name="T43" fmla="*/ 45 h 75"/>
                  <a:gd name="T44" fmla="*/ 6 w 71"/>
                  <a:gd name="T45" fmla="*/ 49 h 75"/>
                  <a:gd name="T46" fmla="*/ 4 w 71"/>
                  <a:gd name="T47" fmla="*/ 56 h 75"/>
                  <a:gd name="T48" fmla="*/ 6 w 71"/>
                  <a:gd name="T49" fmla="*/ 59 h 75"/>
                  <a:gd name="T50" fmla="*/ 13 w 71"/>
                  <a:gd name="T51" fmla="*/ 60 h 75"/>
                  <a:gd name="T52" fmla="*/ 16 w 71"/>
                  <a:gd name="T53" fmla="*/ 63 h 75"/>
                  <a:gd name="T54" fmla="*/ 18 w 71"/>
                  <a:gd name="T55" fmla="*/ 70 h 75"/>
                  <a:gd name="T56" fmla="*/ 21 w 71"/>
                  <a:gd name="T57" fmla="*/ 72 h 75"/>
                  <a:gd name="T58" fmla="*/ 27 w 71"/>
                  <a:gd name="T59" fmla="*/ 69 h 75"/>
                  <a:gd name="T60" fmla="*/ 31 w 71"/>
                  <a:gd name="T61" fmla="*/ 70 h 75"/>
                  <a:gd name="T62" fmla="*/ 36 w 71"/>
                  <a:gd name="T63" fmla="*/ 75 h 75"/>
                  <a:gd name="T64" fmla="*/ 40 w 71"/>
                  <a:gd name="T65" fmla="*/ 75 h 75"/>
                  <a:gd name="T66" fmla="*/ 44 w 71"/>
                  <a:gd name="T67" fmla="*/ 69 h 75"/>
                  <a:gd name="T68" fmla="*/ 48 w 71"/>
                  <a:gd name="T69" fmla="*/ 68 h 75"/>
                  <a:gd name="T70" fmla="*/ 53 w 71"/>
                  <a:gd name="T71" fmla="*/ 70 h 75"/>
                  <a:gd name="T72" fmla="*/ 54 w 71"/>
                  <a:gd name="T73" fmla="*/ 64 h 75"/>
                  <a:gd name="T74" fmla="*/ 57 w 71"/>
                  <a:gd name="T75" fmla="*/ 62 h 75"/>
                  <a:gd name="T76" fmla="*/ 64 w 71"/>
                  <a:gd name="T77" fmla="*/ 61 h 75"/>
                  <a:gd name="T78" fmla="*/ 66 w 71"/>
                  <a:gd name="T79" fmla="*/ 57 h 75"/>
                  <a:gd name="T80" fmla="*/ 65 w 71"/>
                  <a:gd name="T81" fmla="*/ 50 h 75"/>
                  <a:gd name="T82" fmla="*/ 66 w 71"/>
                  <a:gd name="T83" fmla="*/ 47 h 75"/>
                  <a:gd name="T84" fmla="*/ 71 w 71"/>
                  <a:gd name="T85" fmla="*/ 42 h 75"/>
                  <a:gd name="T86" fmla="*/ 71 w 71"/>
                  <a:gd name="T87" fmla="*/ 38 h 75"/>
                  <a:gd name="T88" fmla="*/ 67 w 71"/>
                  <a:gd name="T89" fmla="*/ 33 h 75"/>
                  <a:gd name="T90" fmla="*/ 66 w 71"/>
                  <a:gd name="T91" fmla="*/ 29 h 75"/>
                  <a:gd name="T92" fmla="*/ 68 w 71"/>
                  <a:gd name="T93" fmla="*/ 23 h 75"/>
                  <a:gd name="T94" fmla="*/ 24 w 71"/>
                  <a:gd name="T95" fmla="*/ 56 h 75"/>
                  <a:gd name="T96" fmla="*/ 27 w 71"/>
                  <a:gd name="T97" fmla="*/ 43 h 75"/>
                  <a:gd name="T98" fmla="*/ 37 w 71"/>
                  <a:gd name="T99" fmla="*/ 59 h 75"/>
                  <a:gd name="T100" fmla="*/ 49 w 71"/>
                  <a:gd name="T101" fmla="*/ 63 h 75"/>
                  <a:gd name="T102" fmla="*/ 39 w 71"/>
                  <a:gd name="T103" fmla="*/ 36 h 75"/>
                  <a:gd name="T104" fmla="*/ 31 w 71"/>
                  <a:gd name="T105" fmla="*/ 29 h 75"/>
                  <a:gd name="T106" fmla="*/ 34 w 71"/>
                  <a:gd name="T107" fmla="*/ 16 h 75"/>
                  <a:gd name="T108" fmla="*/ 44 w 71"/>
                  <a:gd name="T109" fmla="*/ 33 h 75"/>
                  <a:gd name="T110" fmla="*/ 56 w 71"/>
                  <a:gd name="T11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5">
                    <a:moveTo>
                      <a:pt x="63" y="22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18"/>
                      <a:pt x="66" y="17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3"/>
                      <a:pt x="62" y="12"/>
                      <a:pt x="61" y="1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7" y="8"/>
                      <a:pt x="56" y="7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2" y="10"/>
                      <a:pt x="51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1" y="4"/>
                      <a:pt x="51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7" y="7"/>
                      <a:pt x="46" y="7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1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8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5" y="7"/>
                      <a:pt x="14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9"/>
                      <a:pt x="2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7" y="50"/>
                      <a:pt x="7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4"/>
                      <a:pt x="4" y="55"/>
                      <a:pt x="4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5"/>
                      <a:pt x="9" y="55"/>
                      <a:pt x="10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60"/>
                      <a:pt x="7" y="61"/>
                      <a:pt x="8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3" y="60"/>
                      <a:pt x="13" y="60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5"/>
                      <a:pt x="12" y="65"/>
                      <a:pt x="12" y="66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7" y="64"/>
                      <a:pt x="17" y="6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7" y="69"/>
                      <a:pt x="18" y="7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3" y="72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9" y="74"/>
                      <a:pt x="30" y="75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8" y="70"/>
                      <a:pt x="39" y="70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2" y="75"/>
                      <a:pt x="42" y="74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3" y="70"/>
                      <a:pt x="43" y="69"/>
                      <a:pt x="44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3"/>
                      <a:pt x="48" y="73"/>
                      <a:pt x="49" y="73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9" y="67"/>
                      <a:pt x="49" y="6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64"/>
                      <a:pt x="54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9" y="66"/>
                      <a:pt x="59" y="66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2"/>
                      <a:pt x="63" y="61"/>
                      <a:pt x="64" y="61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6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7" y="56"/>
                      <a:pt x="67" y="55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70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5"/>
                      <a:pt x="66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4"/>
                      <a:pt x="71" y="43"/>
                      <a:pt x="71" y="42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7"/>
                      <a:pt x="71" y="36"/>
                      <a:pt x="71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1"/>
                      <a:pt x="71" y="30"/>
                      <a:pt x="70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4"/>
                      <a:pt x="69" y="23"/>
                      <a:pt x="68" y="23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3"/>
                      <a:pt x="63" y="23"/>
                      <a:pt x="63" y="22"/>
                    </a:cubicBezTo>
                    <a:close/>
                    <a:moveTo>
                      <a:pt x="24" y="56"/>
                    </a:moveTo>
                    <a:cubicBezTo>
                      <a:pt x="20" y="58"/>
                      <a:pt x="14" y="57"/>
                      <a:pt x="12" y="52"/>
                    </a:cubicBezTo>
                    <a:cubicBezTo>
                      <a:pt x="9" y="48"/>
                      <a:pt x="11" y="42"/>
                      <a:pt x="15" y="39"/>
                    </a:cubicBezTo>
                    <a:cubicBezTo>
                      <a:pt x="19" y="37"/>
                      <a:pt x="25" y="38"/>
                      <a:pt x="27" y="43"/>
                    </a:cubicBezTo>
                    <a:cubicBezTo>
                      <a:pt x="30" y="47"/>
                      <a:pt x="28" y="53"/>
                      <a:pt x="24" y="56"/>
                    </a:cubicBezTo>
                    <a:close/>
                    <a:moveTo>
                      <a:pt x="49" y="63"/>
                    </a:moveTo>
                    <a:cubicBezTo>
                      <a:pt x="45" y="65"/>
                      <a:pt x="40" y="64"/>
                      <a:pt x="37" y="59"/>
                    </a:cubicBezTo>
                    <a:cubicBezTo>
                      <a:pt x="35" y="55"/>
                      <a:pt x="36" y="49"/>
                      <a:pt x="41" y="47"/>
                    </a:cubicBezTo>
                    <a:cubicBezTo>
                      <a:pt x="45" y="44"/>
                      <a:pt x="50" y="46"/>
                      <a:pt x="53" y="50"/>
                    </a:cubicBezTo>
                    <a:cubicBezTo>
                      <a:pt x="55" y="55"/>
                      <a:pt x="54" y="60"/>
                      <a:pt x="49" y="63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2" y="35"/>
                      <a:pt x="34" y="34"/>
                    </a:cubicBezTo>
                    <a:cubicBezTo>
                      <a:pt x="36" y="33"/>
                      <a:pt x="38" y="34"/>
                      <a:pt x="39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3" y="42"/>
                      <a:pt x="32" y="40"/>
                    </a:cubicBezTo>
                    <a:close/>
                    <a:moveTo>
                      <a:pt x="31" y="29"/>
                    </a:moveTo>
                    <a:cubicBezTo>
                      <a:pt x="27" y="31"/>
                      <a:pt x="21" y="30"/>
                      <a:pt x="19" y="25"/>
                    </a:cubicBezTo>
                    <a:cubicBezTo>
                      <a:pt x="16" y="21"/>
                      <a:pt x="18" y="15"/>
                      <a:pt x="22" y="13"/>
                    </a:cubicBezTo>
                    <a:cubicBezTo>
                      <a:pt x="26" y="10"/>
                      <a:pt x="32" y="12"/>
                      <a:pt x="34" y="16"/>
                    </a:cubicBezTo>
                    <a:cubicBezTo>
                      <a:pt x="36" y="21"/>
                      <a:pt x="35" y="26"/>
                      <a:pt x="31" y="29"/>
                    </a:cubicBezTo>
                    <a:close/>
                    <a:moveTo>
                      <a:pt x="56" y="36"/>
                    </a:moveTo>
                    <a:cubicBezTo>
                      <a:pt x="52" y="39"/>
                      <a:pt x="47" y="37"/>
                      <a:pt x="44" y="33"/>
                    </a:cubicBezTo>
                    <a:cubicBezTo>
                      <a:pt x="42" y="28"/>
                      <a:pt x="43" y="22"/>
                      <a:pt x="47" y="20"/>
                    </a:cubicBezTo>
                    <a:cubicBezTo>
                      <a:pt x="52" y="17"/>
                      <a:pt x="57" y="19"/>
                      <a:pt x="60" y="23"/>
                    </a:cubicBezTo>
                    <a:cubicBezTo>
                      <a:pt x="62" y="28"/>
                      <a:pt x="61" y="34"/>
                      <a:pt x="56" y="3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16"/>
              <p:cNvSpPr>
                <a:spLocks noEditPoints="1"/>
              </p:cNvSpPr>
              <p:nvPr/>
            </p:nvSpPr>
            <p:spPr bwMode="auto">
              <a:xfrm>
                <a:off x="1192213" y="2576513"/>
                <a:ext cx="28575" cy="28575"/>
              </a:xfrm>
              <a:custGeom>
                <a:avLst/>
                <a:gdLst>
                  <a:gd name="T0" fmla="*/ 23 w 27"/>
                  <a:gd name="T1" fmla="*/ 14 h 27"/>
                  <a:gd name="T2" fmla="*/ 23 w 27"/>
                  <a:gd name="T3" fmla="*/ 14 h 27"/>
                  <a:gd name="T4" fmla="*/ 23 w 27"/>
                  <a:gd name="T5" fmla="*/ 12 h 27"/>
                  <a:gd name="T6" fmla="*/ 27 w 27"/>
                  <a:gd name="T7" fmla="*/ 10 h 27"/>
                  <a:gd name="T8" fmla="*/ 25 w 27"/>
                  <a:gd name="T9" fmla="*/ 6 h 27"/>
                  <a:gd name="T10" fmla="*/ 21 w 27"/>
                  <a:gd name="T11" fmla="*/ 7 h 27"/>
                  <a:gd name="T12" fmla="*/ 19 w 27"/>
                  <a:gd name="T13" fmla="*/ 5 h 27"/>
                  <a:gd name="T14" fmla="*/ 20 w 27"/>
                  <a:gd name="T15" fmla="*/ 1 h 27"/>
                  <a:gd name="T16" fmla="*/ 16 w 27"/>
                  <a:gd name="T17" fmla="*/ 0 h 27"/>
                  <a:gd name="T18" fmla="*/ 14 w 27"/>
                  <a:gd name="T19" fmla="*/ 3 h 27"/>
                  <a:gd name="T20" fmla="*/ 13 w 27"/>
                  <a:gd name="T21" fmla="*/ 3 h 27"/>
                  <a:gd name="T22" fmla="*/ 12 w 27"/>
                  <a:gd name="T23" fmla="*/ 3 h 27"/>
                  <a:gd name="T24" fmla="*/ 10 w 27"/>
                  <a:gd name="T25" fmla="*/ 0 h 27"/>
                  <a:gd name="T26" fmla="*/ 6 w 27"/>
                  <a:gd name="T27" fmla="*/ 2 h 27"/>
                  <a:gd name="T28" fmla="*/ 7 w 27"/>
                  <a:gd name="T29" fmla="*/ 6 h 27"/>
                  <a:gd name="T30" fmla="*/ 6 w 27"/>
                  <a:gd name="T31" fmla="*/ 7 h 27"/>
                  <a:gd name="T32" fmla="*/ 2 w 27"/>
                  <a:gd name="T33" fmla="*/ 6 h 27"/>
                  <a:gd name="T34" fmla="*/ 0 w 27"/>
                  <a:gd name="T35" fmla="*/ 11 h 27"/>
                  <a:gd name="T36" fmla="*/ 4 w 27"/>
                  <a:gd name="T37" fmla="*/ 13 h 27"/>
                  <a:gd name="T38" fmla="*/ 4 w 27"/>
                  <a:gd name="T39" fmla="*/ 14 h 27"/>
                  <a:gd name="T40" fmla="*/ 4 w 27"/>
                  <a:gd name="T41" fmla="*/ 15 h 27"/>
                  <a:gd name="T42" fmla="*/ 0 w 27"/>
                  <a:gd name="T43" fmla="*/ 17 h 27"/>
                  <a:gd name="T44" fmla="*/ 2 w 27"/>
                  <a:gd name="T45" fmla="*/ 21 h 27"/>
                  <a:gd name="T46" fmla="*/ 6 w 27"/>
                  <a:gd name="T47" fmla="*/ 20 h 27"/>
                  <a:gd name="T48" fmla="*/ 8 w 27"/>
                  <a:gd name="T49" fmla="*/ 22 h 27"/>
                  <a:gd name="T50" fmla="*/ 7 w 27"/>
                  <a:gd name="T51" fmla="*/ 26 h 27"/>
                  <a:gd name="T52" fmla="*/ 11 w 27"/>
                  <a:gd name="T53" fmla="*/ 27 h 27"/>
                  <a:gd name="T54" fmla="*/ 13 w 27"/>
                  <a:gd name="T55" fmla="*/ 24 h 27"/>
                  <a:gd name="T56" fmla="*/ 13 w 27"/>
                  <a:gd name="T57" fmla="*/ 24 h 27"/>
                  <a:gd name="T58" fmla="*/ 15 w 27"/>
                  <a:gd name="T59" fmla="*/ 24 h 27"/>
                  <a:gd name="T60" fmla="*/ 17 w 27"/>
                  <a:gd name="T61" fmla="*/ 27 h 27"/>
                  <a:gd name="T62" fmla="*/ 21 w 27"/>
                  <a:gd name="T63" fmla="*/ 25 h 27"/>
                  <a:gd name="T64" fmla="*/ 20 w 27"/>
                  <a:gd name="T65" fmla="*/ 21 h 27"/>
                  <a:gd name="T66" fmla="*/ 21 w 27"/>
                  <a:gd name="T67" fmla="*/ 20 h 27"/>
                  <a:gd name="T68" fmla="*/ 25 w 27"/>
                  <a:gd name="T69" fmla="*/ 21 h 27"/>
                  <a:gd name="T70" fmla="*/ 27 w 27"/>
                  <a:gd name="T71" fmla="*/ 16 h 27"/>
                  <a:gd name="T72" fmla="*/ 23 w 27"/>
                  <a:gd name="T73" fmla="*/ 14 h 27"/>
                  <a:gd name="T74" fmla="*/ 13 w 27"/>
                  <a:gd name="T75" fmla="*/ 18 h 27"/>
                  <a:gd name="T76" fmla="*/ 9 w 27"/>
                  <a:gd name="T77" fmla="*/ 14 h 27"/>
                  <a:gd name="T78" fmla="*/ 13 w 27"/>
                  <a:gd name="T79" fmla="*/ 9 h 27"/>
                  <a:gd name="T80" fmla="*/ 18 w 27"/>
                  <a:gd name="T81" fmla="*/ 14 h 27"/>
                  <a:gd name="T82" fmla="*/ 13 w 27"/>
                  <a:gd name="T8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7">
                    <a:moveTo>
                      <a:pt x="23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6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9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8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7"/>
                      <a:pt x="11" y="27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20" y="26"/>
                      <a:pt x="21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0"/>
                      <a:pt x="21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9"/>
                      <a:pt x="26" y="18"/>
                      <a:pt x="27" y="16"/>
                    </a:cubicBezTo>
                    <a:lnTo>
                      <a:pt x="23" y="14"/>
                    </a:lnTo>
                    <a:close/>
                    <a:moveTo>
                      <a:pt x="13" y="18"/>
                    </a:moveTo>
                    <a:cubicBezTo>
                      <a:pt x="11" y="18"/>
                      <a:pt x="9" y="16"/>
                      <a:pt x="9" y="14"/>
                    </a:cubicBezTo>
                    <a:cubicBezTo>
                      <a:pt x="9" y="11"/>
                      <a:pt x="11" y="9"/>
                      <a:pt x="13" y="9"/>
                    </a:cubicBezTo>
                    <a:cubicBezTo>
                      <a:pt x="16" y="9"/>
                      <a:pt x="18" y="11"/>
                      <a:pt x="18" y="14"/>
                    </a:cubicBezTo>
                    <a:cubicBezTo>
                      <a:pt x="18" y="16"/>
                      <a:pt x="16" y="18"/>
                      <a:pt x="13" y="1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17"/>
              <p:cNvSpPr>
                <a:spLocks noEditPoints="1"/>
              </p:cNvSpPr>
              <p:nvPr/>
            </p:nvSpPr>
            <p:spPr bwMode="auto">
              <a:xfrm>
                <a:off x="1203325" y="2713038"/>
                <a:ext cx="25400" cy="25400"/>
              </a:xfrm>
              <a:custGeom>
                <a:avLst/>
                <a:gdLst>
                  <a:gd name="T0" fmla="*/ 21 w 24"/>
                  <a:gd name="T1" fmla="*/ 13 h 25"/>
                  <a:gd name="T2" fmla="*/ 21 w 24"/>
                  <a:gd name="T3" fmla="*/ 12 h 25"/>
                  <a:gd name="T4" fmla="*/ 21 w 24"/>
                  <a:gd name="T5" fmla="*/ 11 h 25"/>
                  <a:gd name="T6" fmla="*/ 24 w 24"/>
                  <a:gd name="T7" fmla="*/ 9 h 25"/>
                  <a:gd name="T8" fmla="*/ 23 w 24"/>
                  <a:gd name="T9" fmla="*/ 5 h 25"/>
                  <a:gd name="T10" fmla="*/ 19 w 24"/>
                  <a:gd name="T11" fmla="*/ 6 h 25"/>
                  <a:gd name="T12" fmla="*/ 18 w 24"/>
                  <a:gd name="T13" fmla="*/ 5 h 25"/>
                  <a:gd name="T14" fmla="*/ 18 w 24"/>
                  <a:gd name="T15" fmla="*/ 1 h 25"/>
                  <a:gd name="T16" fmla="*/ 15 w 24"/>
                  <a:gd name="T17" fmla="*/ 0 h 25"/>
                  <a:gd name="T18" fmla="*/ 13 w 24"/>
                  <a:gd name="T19" fmla="*/ 3 h 25"/>
                  <a:gd name="T20" fmla="*/ 12 w 24"/>
                  <a:gd name="T21" fmla="*/ 3 h 25"/>
                  <a:gd name="T22" fmla="*/ 11 w 24"/>
                  <a:gd name="T23" fmla="*/ 3 h 25"/>
                  <a:gd name="T24" fmla="*/ 9 w 24"/>
                  <a:gd name="T25" fmla="*/ 0 h 25"/>
                  <a:gd name="T26" fmla="*/ 6 w 24"/>
                  <a:gd name="T27" fmla="*/ 2 h 25"/>
                  <a:gd name="T28" fmla="*/ 7 w 24"/>
                  <a:gd name="T29" fmla="*/ 5 h 25"/>
                  <a:gd name="T30" fmla="*/ 5 w 24"/>
                  <a:gd name="T31" fmla="*/ 7 h 25"/>
                  <a:gd name="T32" fmla="*/ 2 w 24"/>
                  <a:gd name="T33" fmla="*/ 6 h 25"/>
                  <a:gd name="T34" fmla="*/ 0 w 24"/>
                  <a:gd name="T35" fmla="*/ 10 h 25"/>
                  <a:gd name="T36" fmla="*/ 4 w 24"/>
                  <a:gd name="T37" fmla="*/ 11 h 25"/>
                  <a:gd name="T38" fmla="*/ 4 w 24"/>
                  <a:gd name="T39" fmla="*/ 12 h 25"/>
                  <a:gd name="T40" fmla="*/ 4 w 24"/>
                  <a:gd name="T41" fmla="*/ 13 h 25"/>
                  <a:gd name="T42" fmla="*/ 1 w 24"/>
                  <a:gd name="T43" fmla="*/ 15 h 25"/>
                  <a:gd name="T44" fmla="*/ 2 w 24"/>
                  <a:gd name="T45" fmla="*/ 19 h 25"/>
                  <a:gd name="T46" fmla="*/ 6 w 24"/>
                  <a:gd name="T47" fmla="*/ 18 h 25"/>
                  <a:gd name="T48" fmla="*/ 7 w 24"/>
                  <a:gd name="T49" fmla="*/ 20 h 25"/>
                  <a:gd name="T50" fmla="*/ 6 w 24"/>
                  <a:gd name="T51" fmla="*/ 23 h 25"/>
                  <a:gd name="T52" fmla="*/ 10 w 24"/>
                  <a:gd name="T53" fmla="*/ 25 h 25"/>
                  <a:gd name="T54" fmla="*/ 12 w 24"/>
                  <a:gd name="T55" fmla="*/ 21 h 25"/>
                  <a:gd name="T56" fmla="*/ 12 w 24"/>
                  <a:gd name="T57" fmla="*/ 21 h 25"/>
                  <a:gd name="T58" fmla="*/ 13 w 24"/>
                  <a:gd name="T59" fmla="*/ 21 h 25"/>
                  <a:gd name="T60" fmla="*/ 15 w 24"/>
                  <a:gd name="T61" fmla="*/ 25 h 25"/>
                  <a:gd name="T62" fmla="*/ 19 w 24"/>
                  <a:gd name="T63" fmla="*/ 23 h 25"/>
                  <a:gd name="T64" fmla="*/ 18 w 24"/>
                  <a:gd name="T65" fmla="*/ 19 h 25"/>
                  <a:gd name="T66" fmla="*/ 19 w 24"/>
                  <a:gd name="T67" fmla="*/ 18 h 25"/>
                  <a:gd name="T68" fmla="*/ 23 w 24"/>
                  <a:gd name="T69" fmla="*/ 19 h 25"/>
                  <a:gd name="T70" fmla="*/ 24 w 24"/>
                  <a:gd name="T71" fmla="*/ 15 h 25"/>
                  <a:gd name="T72" fmla="*/ 21 w 24"/>
                  <a:gd name="T73" fmla="*/ 13 h 25"/>
                  <a:gd name="T74" fmla="*/ 12 w 24"/>
                  <a:gd name="T75" fmla="*/ 16 h 25"/>
                  <a:gd name="T76" fmla="*/ 8 w 24"/>
                  <a:gd name="T77" fmla="*/ 12 h 25"/>
                  <a:gd name="T78" fmla="*/ 12 w 24"/>
                  <a:gd name="T79" fmla="*/ 8 h 25"/>
                  <a:gd name="T80" fmla="*/ 16 w 24"/>
                  <a:gd name="T81" fmla="*/ 12 h 25"/>
                  <a:gd name="T82" fmla="*/ 12 w 24"/>
                  <a:gd name="T8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25">
                    <a:moveTo>
                      <a:pt x="21" y="13"/>
                    </a:move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1"/>
                      <a:pt x="21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6"/>
                      <a:pt x="23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8" y="5"/>
                      <a:pt x="18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6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7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10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8" y="24"/>
                      <a:pt x="19" y="2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6"/>
                      <a:pt x="24" y="15"/>
                    </a:cubicBezTo>
                    <a:lnTo>
                      <a:pt x="21" y="13"/>
                    </a:lnTo>
                    <a:close/>
                    <a:moveTo>
                      <a:pt x="12" y="16"/>
                    </a:moveTo>
                    <a:cubicBezTo>
                      <a:pt x="10" y="16"/>
                      <a:pt x="8" y="15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6" y="15"/>
                      <a:pt x="15" y="16"/>
                      <a:pt x="12" y="1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18"/>
              <p:cNvSpPr>
                <a:spLocks noEditPoints="1"/>
              </p:cNvSpPr>
              <p:nvPr/>
            </p:nvSpPr>
            <p:spPr bwMode="auto">
              <a:xfrm>
                <a:off x="1301750" y="2359026"/>
                <a:ext cx="74613" cy="77788"/>
              </a:xfrm>
              <a:custGeom>
                <a:avLst/>
                <a:gdLst>
                  <a:gd name="T0" fmla="*/ 70 w 70"/>
                  <a:gd name="T1" fmla="*/ 37 h 73"/>
                  <a:gd name="T2" fmla="*/ 64 w 70"/>
                  <a:gd name="T3" fmla="*/ 31 h 73"/>
                  <a:gd name="T4" fmla="*/ 68 w 70"/>
                  <a:gd name="T5" fmla="*/ 27 h 73"/>
                  <a:gd name="T6" fmla="*/ 62 w 70"/>
                  <a:gd name="T7" fmla="*/ 23 h 73"/>
                  <a:gd name="T8" fmla="*/ 64 w 70"/>
                  <a:gd name="T9" fmla="*/ 17 h 73"/>
                  <a:gd name="T10" fmla="*/ 57 w 70"/>
                  <a:gd name="T11" fmla="*/ 16 h 73"/>
                  <a:gd name="T12" fmla="*/ 58 w 70"/>
                  <a:gd name="T13" fmla="*/ 9 h 73"/>
                  <a:gd name="T14" fmla="*/ 50 w 70"/>
                  <a:gd name="T15" fmla="*/ 10 h 73"/>
                  <a:gd name="T16" fmla="*/ 50 w 70"/>
                  <a:gd name="T17" fmla="*/ 4 h 73"/>
                  <a:gd name="T18" fmla="*/ 42 w 70"/>
                  <a:gd name="T19" fmla="*/ 7 h 73"/>
                  <a:gd name="T20" fmla="*/ 40 w 70"/>
                  <a:gd name="T21" fmla="*/ 1 h 73"/>
                  <a:gd name="T22" fmla="*/ 34 w 70"/>
                  <a:gd name="T23" fmla="*/ 6 h 73"/>
                  <a:gd name="T24" fmla="*/ 30 w 70"/>
                  <a:gd name="T25" fmla="*/ 1 h 73"/>
                  <a:gd name="T26" fmla="*/ 26 w 70"/>
                  <a:gd name="T27" fmla="*/ 7 h 73"/>
                  <a:gd name="T28" fmla="*/ 21 w 70"/>
                  <a:gd name="T29" fmla="*/ 4 h 73"/>
                  <a:gd name="T30" fmla="*/ 18 w 70"/>
                  <a:gd name="T31" fmla="*/ 11 h 73"/>
                  <a:gd name="T32" fmla="*/ 12 w 70"/>
                  <a:gd name="T33" fmla="*/ 9 h 73"/>
                  <a:gd name="T34" fmla="*/ 12 w 70"/>
                  <a:gd name="T35" fmla="*/ 17 h 73"/>
                  <a:gd name="T36" fmla="*/ 6 w 70"/>
                  <a:gd name="T37" fmla="*/ 17 h 73"/>
                  <a:gd name="T38" fmla="*/ 8 w 70"/>
                  <a:gd name="T39" fmla="*/ 25 h 73"/>
                  <a:gd name="T40" fmla="*/ 2 w 70"/>
                  <a:gd name="T41" fmla="*/ 26 h 73"/>
                  <a:gd name="T42" fmla="*/ 5 w 70"/>
                  <a:gd name="T43" fmla="*/ 33 h 73"/>
                  <a:gd name="T44" fmla="*/ 0 w 70"/>
                  <a:gd name="T45" fmla="*/ 36 h 73"/>
                  <a:gd name="T46" fmla="*/ 0 w 70"/>
                  <a:gd name="T47" fmla="*/ 42 h 73"/>
                  <a:gd name="T48" fmla="*/ 6 w 70"/>
                  <a:gd name="T49" fmla="*/ 44 h 73"/>
                  <a:gd name="T50" fmla="*/ 3 w 70"/>
                  <a:gd name="T51" fmla="*/ 52 h 73"/>
                  <a:gd name="T52" fmla="*/ 9 w 70"/>
                  <a:gd name="T53" fmla="*/ 52 h 73"/>
                  <a:gd name="T54" fmla="*/ 8 w 70"/>
                  <a:gd name="T55" fmla="*/ 60 h 73"/>
                  <a:gd name="T56" fmla="*/ 15 w 70"/>
                  <a:gd name="T57" fmla="*/ 59 h 73"/>
                  <a:gd name="T58" fmla="*/ 16 w 70"/>
                  <a:gd name="T59" fmla="*/ 67 h 73"/>
                  <a:gd name="T60" fmla="*/ 21 w 70"/>
                  <a:gd name="T61" fmla="*/ 64 h 73"/>
                  <a:gd name="T62" fmla="*/ 25 w 70"/>
                  <a:gd name="T63" fmla="*/ 72 h 73"/>
                  <a:gd name="T64" fmla="*/ 30 w 70"/>
                  <a:gd name="T65" fmla="*/ 67 h 73"/>
                  <a:gd name="T66" fmla="*/ 35 w 70"/>
                  <a:gd name="T67" fmla="*/ 73 h 73"/>
                  <a:gd name="T68" fmla="*/ 38 w 70"/>
                  <a:gd name="T69" fmla="*/ 68 h 73"/>
                  <a:gd name="T70" fmla="*/ 44 w 70"/>
                  <a:gd name="T71" fmla="*/ 72 h 73"/>
                  <a:gd name="T72" fmla="*/ 46 w 70"/>
                  <a:gd name="T73" fmla="*/ 65 h 73"/>
                  <a:gd name="T74" fmla="*/ 53 w 70"/>
                  <a:gd name="T75" fmla="*/ 67 h 73"/>
                  <a:gd name="T76" fmla="*/ 53 w 70"/>
                  <a:gd name="T77" fmla="*/ 61 h 73"/>
                  <a:gd name="T78" fmla="*/ 61 w 70"/>
                  <a:gd name="T79" fmla="*/ 61 h 73"/>
                  <a:gd name="T80" fmla="*/ 59 w 70"/>
                  <a:gd name="T81" fmla="*/ 54 h 73"/>
                  <a:gd name="T82" fmla="*/ 66 w 70"/>
                  <a:gd name="T83" fmla="*/ 52 h 73"/>
                  <a:gd name="T84" fmla="*/ 63 w 70"/>
                  <a:gd name="T85" fmla="*/ 47 h 73"/>
                  <a:gd name="T86" fmla="*/ 69 w 70"/>
                  <a:gd name="T87" fmla="*/ 42 h 73"/>
                  <a:gd name="T88" fmla="*/ 65 w 70"/>
                  <a:gd name="T89" fmla="*/ 38 h 73"/>
                  <a:gd name="T90" fmla="*/ 35 w 70"/>
                  <a:gd name="T91" fmla="*/ 64 h 73"/>
                  <a:gd name="T92" fmla="*/ 35 w 70"/>
                  <a:gd name="T93" fmla="*/ 10 h 73"/>
                  <a:gd name="T94" fmla="*/ 35 w 70"/>
                  <a:gd name="T9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3">
                    <a:moveTo>
                      <a:pt x="70" y="37"/>
                    </a:move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5"/>
                      <a:pt x="70" y="33"/>
                      <a:pt x="6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0"/>
                      <a:pt x="64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5"/>
                      <a:pt x="67" y="23"/>
                      <a:pt x="67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2"/>
                      <a:pt x="61" y="22"/>
                      <a:pt x="60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6"/>
                      <a:pt x="62" y="14"/>
                      <a:pt x="61" y="13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5" y="14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8"/>
                      <a:pt x="55" y="7"/>
                      <a:pt x="54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9" y="9"/>
                      <a:pt x="48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0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4"/>
                      <a:pt x="18" y="5"/>
                      <a:pt x="16" y="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1"/>
                      <a:pt x="9" y="1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0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4" y="20"/>
                      <a:pt x="3" y="2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8"/>
                      <a:pt x="1" y="30"/>
                      <a:pt x="0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5"/>
                      <a:pt x="5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7" y="59"/>
                      <a:pt x="8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4" y="59"/>
                      <a:pt x="15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4" y="66"/>
                      <a:pt x="16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4"/>
                      <a:pt x="21" y="64"/>
                      <a:pt x="21" y="6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71"/>
                      <a:pt x="25" y="72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3" y="73"/>
                      <a:pt x="35" y="7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3" y="72"/>
                      <a:pt x="44" y="72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5" y="66"/>
                      <a:pt x="45" y="66"/>
                      <a:pt x="46" y="65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1" y="69"/>
                      <a:pt x="52" y="68"/>
                      <a:pt x="53" y="6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1"/>
                      <a:pt x="53" y="61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9" y="63"/>
                      <a:pt x="60" y="62"/>
                      <a:pt x="61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9" y="55"/>
                      <a:pt x="59" y="54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5"/>
                      <a:pt x="66" y="54"/>
                      <a:pt x="66" y="52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48"/>
                      <a:pt x="63" y="47"/>
                      <a:pt x="63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6"/>
                      <a:pt x="69" y="44"/>
                      <a:pt x="69" y="4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39"/>
                      <a:pt x="65" y="38"/>
                    </a:cubicBezTo>
                    <a:lnTo>
                      <a:pt x="70" y="37"/>
                    </a:lnTo>
                    <a:close/>
                    <a:moveTo>
                      <a:pt x="35" y="64"/>
                    </a:moveTo>
                    <a:cubicBezTo>
                      <a:pt x="21" y="64"/>
                      <a:pt x="9" y="52"/>
                      <a:pt x="9" y="37"/>
                    </a:cubicBezTo>
                    <a:cubicBezTo>
                      <a:pt x="9" y="22"/>
                      <a:pt x="21" y="10"/>
                      <a:pt x="35" y="10"/>
                    </a:cubicBezTo>
                    <a:cubicBezTo>
                      <a:pt x="49" y="10"/>
                      <a:pt x="61" y="22"/>
                      <a:pt x="61" y="37"/>
                    </a:cubicBezTo>
                    <a:cubicBezTo>
                      <a:pt x="61" y="52"/>
                      <a:pt x="49" y="64"/>
                      <a:pt x="35" y="6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19"/>
              <p:cNvSpPr>
                <a:spLocks noEditPoints="1"/>
              </p:cNvSpPr>
              <p:nvPr/>
            </p:nvSpPr>
            <p:spPr bwMode="auto">
              <a:xfrm>
                <a:off x="1312863" y="2371726"/>
                <a:ext cx="52388" cy="53975"/>
              </a:xfrm>
              <a:custGeom>
                <a:avLst/>
                <a:gdLst>
                  <a:gd name="T0" fmla="*/ 25 w 50"/>
                  <a:gd name="T1" fmla="*/ 0 h 52"/>
                  <a:gd name="T2" fmla="*/ 0 w 50"/>
                  <a:gd name="T3" fmla="*/ 26 h 52"/>
                  <a:gd name="T4" fmla="*/ 25 w 50"/>
                  <a:gd name="T5" fmla="*/ 52 h 52"/>
                  <a:gd name="T6" fmla="*/ 50 w 50"/>
                  <a:gd name="T7" fmla="*/ 26 h 52"/>
                  <a:gd name="T8" fmla="*/ 25 w 50"/>
                  <a:gd name="T9" fmla="*/ 0 h 52"/>
                  <a:gd name="T10" fmla="*/ 25 w 50"/>
                  <a:gd name="T11" fmla="*/ 48 h 52"/>
                  <a:gd name="T12" fmla="*/ 4 w 50"/>
                  <a:gd name="T13" fmla="*/ 26 h 52"/>
                  <a:gd name="T14" fmla="*/ 25 w 50"/>
                  <a:gd name="T15" fmla="*/ 4 h 52"/>
                  <a:gd name="T16" fmla="*/ 46 w 50"/>
                  <a:gd name="T17" fmla="*/ 26 h 52"/>
                  <a:gd name="T18" fmla="*/ 25 w 50"/>
                  <a:gd name="T19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5" y="52"/>
                    </a:cubicBezTo>
                    <a:cubicBezTo>
                      <a:pt x="39" y="52"/>
                      <a:pt x="50" y="40"/>
                      <a:pt x="50" y="26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8"/>
                    </a:moveTo>
                    <a:cubicBezTo>
                      <a:pt x="13" y="48"/>
                      <a:pt x="4" y="38"/>
                      <a:pt x="4" y="26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6"/>
                    </a:cubicBezTo>
                    <a:cubicBezTo>
                      <a:pt x="46" y="38"/>
                      <a:pt x="36" y="48"/>
                      <a:pt x="25" y="4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20"/>
              <p:cNvSpPr>
                <a:spLocks noEditPoints="1"/>
              </p:cNvSpPr>
              <p:nvPr/>
            </p:nvSpPr>
            <p:spPr bwMode="auto">
              <a:xfrm>
                <a:off x="1133475" y="2698751"/>
                <a:ext cx="66675" cy="69850"/>
              </a:xfrm>
              <a:custGeom>
                <a:avLst/>
                <a:gdLst>
                  <a:gd name="T0" fmla="*/ 63 w 63"/>
                  <a:gd name="T1" fmla="*/ 33 h 66"/>
                  <a:gd name="T2" fmla="*/ 58 w 63"/>
                  <a:gd name="T3" fmla="*/ 28 h 66"/>
                  <a:gd name="T4" fmla="*/ 62 w 63"/>
                  <a:gd name="T5" fmla="*/ 24 h 66"/>
                  <a:gd name="T6" fmla="*/ 56 w 63"/>
                  <a:gd name="T7" fmla="*/ 20 h 66"/>
                  <a:gd name="T8" fmla="*/ 59 w 63"/>
                  <a:gd name="T9" fmla="*/ 15 h 66"/>
                  <a:gd name="T10" fmla="*/ 52 w 63"/>
                  <a:gd name="T11" fmla="*/ 14 h 66"/>
                  <a:gd name="T12" fmla="*/ 53 w 63"/>
                  <a:gd name="T13" fmla="*/ 8 h 66"/>
                  <a:gd name="T14" fmla="*/ 46 w 63"/>
                  <a:gd name="T15" fmla="*/ 9 h 66"/>
                  <a:gd name="T16" fmla="*/ 45 w 63"/>
                  <a:gd name="T17" fmla="*/ 3 h 66"/>
                  <a:gd name="T18" fmla="*/ 39 w 63"/>
                  <a:gd name="T19" fmla="*/ 5 h 66"/>
                  <a:gd name="T20" fmla="*/ 36 w 63"/>
                  <a:gd name="T21" fmla="*/ 0 h 66"/>
                  <a:gd name="T22" fmla="*/ 31 w 63"/>
                  <a:gd name="T23" fmla="*/ 4 h 66"/>
                  <a:gd name="T24" fmla="*/ 27 w 63"/>
                  <a:gd name="T25" fmla="*/ 0 h 66"/>
                  <a:gd name="T26" fmla="*/ 23 w 63"/>
                  <a:gd name="T27" fmla="*/ 6 h 66"/>
                  <a:gd name="T28" fmla="*/ 19 w 63"/>
                  <a:gd name="T29" fmla="*/ 3 h 66"/>
                  <a:gd name="T30" fmla="*/ 16 w 63"/>
                  <a:gd name="T31" fmla="*/ 9 h 66"/>
                  <a:gd name="T32" fmla="*/ 11 w 63"/>
                  <a:gd name="T33" fmla="*/ 8 h 66"/>
                  <a:gd name="T34" fmla="*/ 11 w 63"/>
                  <a:gd name="T35" fmla="*/ 15 h 66"/>
                  <a:gd name="T36" fmla="*/ 5 w 63"/>
                  <a:gd name="T37" fmla="*/ 15 h 66"/>
                  <a:gd name="T38" fmla="*/ 7 w 63"/>
                  <a:gd name="T39" fmla="*/ 22 h 66"/>
                  <a:gd name="T40" fmla="*/ 1 w 63"/>
                  <a:gd name="T41" fmla="*/ 23 h 66"/>
                  <a:gd name="T42" fmla="*/ 5 w 63"/>
                  <a:gd name="T43" fmla="*/ 30 h 66"/>
                  <a:gd name="T44" fmla="*/ 0 w 63"/>
                  <a:gd name="T45" fmla="*/ 33 h 66"/>
                  <a:gd name="T46" fmla="*/ 0 w 63"/>
                  <a:gd name="T47" fmla="*/ 37 h 66"/>
                  <a:gd name="T48" fmla="*/ 5 w 63"/>
                  <a:gd name="T49" fmla="*/ 40 h 66"/>
                  <a:gd name="T50" fmla="*/ 3 w 63"/>
                  <a:gd name="T51" fmla="*/ 46 h 66"/>
                  <a:gd name="T52" fmla="*/ 8 w 63"/>
                  <a:gd name="T53" fmla="*/ 47 h 66"/>
                  <a:gd name="T54" fmla="*/ 7 w 63"/>
                  <a:gd name="T55" fmla="*/ 54 h 66"/>
                  <a:gd name="T56" fmla="*/ 13 w 63"/>
                  <a:gd name="T57" fmla="*/ 54 h 66"/>
                  <a:gd name="T58" fmla="*/ 14 w 63"/>
                  <a:gd name="T59" fmla="*/ 61 h 66"/>
                  <a:gd name="T60" fmla="*/ 19 w 63"/>
                  <a:gd name="T61" fmla="*/ 58 h 66"/>
                  <a:gd name="T62" fmla="*/ 22 w 63"/>
                  <a:gd name="T63" fmla="*/ 65 h 66"/>
                  <a:gd name="T64" fmla="*/ 27 w 63"/>
                  <a:gd name="T65" fmla="*/ 61 h 66"/>
                  <a:gd name="T66" fmla="*/ 31 w 63"/>
                  <a:gd name="T67" fmla="*/ 66 h 66"/>
                  <a:gd name="T68" fmla="*/ 34 w 63"/>
                  <a:gd name="T69" fmla="*/ 61 h 66"/>
                  <a:gd name="T70" fmla="*/ 40 w 63"/>
                  <a:gd name="T71" fmla="*/ 65 h 66"/>
                  <a:gd name="T72" fmla="*/ 42 w 63"/>
                  <a:gd name="T73" fmla="*/ 59 h 66"/>
                  <a:gd name="T74" fmla="*/ 49 w 63"/>
                  <a:gd name="T75" fmla="*/ 61 h 66"/>
                  <a:gd name="T76" fmla="*/ 49 w 63"/>
                  <a:gd name="T77" fmla="*/ 55 h 66"/>
                  <a:gd name="T78" fmla="*/ 56 w 63"/>
                  <a:gd name="T79" fmla="*/ 55 h 66"/>
                  <a:gd name="T80" fmla="*/ 54 w 63"/>
                  <a:gd name="T81" fmla="*/ 49 h 66"/>
                  <a:gd name="T82" fmla="*/ 60 w 63"/>
                  <a:gd name="T83" fmla="*/ 47 h 66"/>
                  <a:gd name="T84" fmla="*/ 57 w 63"/>
                  <a:gd name="T85" fmla="*/ 42 h 66"/>
                  <a:gd name="T86" fmla="*/ 63 w 63"/>
                  <a:gd name="T87" fmla="*/ 38 h 66"/>
                  <a:gd name="T88" fmla="*/ 59 w 63"/>
                  <a:gd name="T89" fmla="*/ 34 h 66"/>
                  <a:gd name="T90" fmla="*/ 32 w 63"/>
                  <a:gd name="T91" fmla="*/ 57 h 66"/>
                  <a:gd name="T92" fmla="*/ 32 w 63"/>
                  <a:gd name="T93" fmla="*/ 8 h 66"/>
                  <a:gd name="T94" fmla="*/ 32 w 63"/>
                  <a:gd name="T9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6">
                    <a:moveTo>
                      <a:pt x="63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1"/>
                      <a:pt x="63" y="30"/>
                      <a:pt x="63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2"/>
                      <a:pt x="61" y="21"/>
                      <a:pt x="61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4"/>
                      <a:pt x="57" y="12"/>
                      <a:pt x="56" y="11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0" y="6"/>
                      <a:pt x="49" y="5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2"/>
                      <a:pt x="42" y="1"/>
                      <a:pt x="41" y="1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2" y="6"/>
                      <a:pt x="21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6" y="4"/>
                      <a:pt x="15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7"/>
                      <a:pt x="3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4"/>
                      <a:pt x="2" y="45"/>
                      <a:pt x="3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9"/>
                      <a:pt x="13" y="60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0" y="64"/>
                      <a:pt x="21" y="64"/>
                      <a:pt x="22" y="6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30" y="66"/>
                      <a:pt x="31" y="66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4" y="61"/>
                      <a:pt x="34" y="61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6"/>
                      <a:pt x="39" y="65"/>
                      <a:pt x="40" y="65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60"/>
                      <a:pt x="41" y="59"/>
                      <a:pt x="42" y="5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7" y="62"/>
                      <a:pt x="49" y="61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9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7"/>
                      <a:pt x="55" y="56"/>
                      <a:pt x="56" y="5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4" y="50"/>
                      <a:pt x="54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0"/>
                      <a:pt x="60" y="48"/>
                      <a:pt x="60" y="47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7" y="43"/>
                      <a:pt x="57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39"/>
                      <a:pt x="63" y="3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lnTo>
                      <a:pt x="63" y="33"/>
                    </a:lnTo>
                    <a:close/>
                    <a:moveTo>
                      <a:pt x="32" y="57"/>
                    </a:moveTo>
                    <a:cubicBezTo>
                      <a:pt x="19" y="57"/>
                      <a:pt x="8" y="46"/>
                      <a:pt x="8" y="33"/>
                    </a:cubicBezTo>
                    <a:cubicBezTo>
                      <a:pt x="8" y="19"/>
                      <a:pt x="19" y="8"/>
                      <a:pt x="32" y="8"/>
                    </a:cubicBezTo>
                    <a:cubicBezTo>
                      <a:pt x="45" y="8"/>
                      <a:pt x="55" y="19"/>
                      <a:pt x="55" y="33"/>
                    </a:cubicBezTo>
                    <a:cubicBezTo>
                      <a:pt x="55" y="46"/>
                      <a:pt x="45" y="57"/>
                      <a:pt x="32" y="5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21"/>
              <p:cNvSpPr>
                <a:spLocks noEditPoints="1"/>
              </p:cNvSpPr>
              <p:nvPr/>
            </p:nvSpPr>
            <p:spPr bwMode="auto">
              <a:xfrm>
                <a:off x="1143000" y="2708276"/>
                <a:ext cx="47625" cy="50800"/>
              </a:xfrm>
              <a:custGeom>
                <a:avLst/>
                <a:gdLst>
                  <a:gd name="T0" fmla="*/ 23 w 45"/>
                  <a:gd name="T1" fmla="*/ 0 h 48"/>
                  <a:gd name="T2" fmla="*/ 0 w 45"/>
                  <a:gd name="T3" fmla="*/ 24 h 48"/>
                  <a:gd name="T4" fmla="*/ 23 w 45"/>
                  <a:gd name="T5" fmla="*/ 48 h 48"/>
                  <a:gd name="T6" fmla="*/ 45 w 45"/>
                  <a:gd name="T7" fmla="*/ 24 h 48"/>
                  <a:gd name="T8" fmla="*/ 23 w 45"/>
                  <a:gd name="T9" fmla="*/ 0 h 48"/>
                  <a:gd name="T10" fmla="*/ 23 w 45"/>
                  <a:gd name="T11" fmla="*/ 44 h 48"/>
                  <a:gd name="T12" fmla="*/ 4 w 45"/>
                  <a:gd name="T13" fmla="*/ 24 h 48"/>
                  <a:gd name="T14" fmla="*/ 23 w 45"/>
                  <a:gd name="T15" fmla="*/ 4 h 48"/>
                  <a:gd name="T16" fmla="*/ 42 w 45"/>
                  <a:gd name="T17" fmla="*/ 24 h 48"/>
                  <a:gd name="T18" fmla="*/ 23 w 45"/>
                  <a:gd name="T1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8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35" y="48"/>
                      <a:pt x="45" y="37"/>
                      <a:pt x="45" y="24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4"/>
                    </a:moveTo>
                    <a:cubicBezTo>
                      <a:pt x="12" y="44"/>
                      <a:pt x="4" y="35"/>
                      <a:pt x="4" y="24"/>
                    </a:cubicBezTo>
                    <a:cubicBezTo>
                      <a:pt x="4" y="13"/>
                      <a:pt x="12" y="4"/>
                      <a:pt x="23" y="4"/>
                    </a:cubicBezTo>
                    <a:cubicBezTo>
                      <a:pt x="33" y="4"/>
                      <a:pt x="42" y="13"/>
                      <a:pt x="42" y="24"/>
                    </a:cubicBezTo>
                    <a:cubicBezTo>
                      <a:pt x="42" y="35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22"/>
              <p:cNvSpPr>
                <a:spLocks noEditPoints="1"/>
              </p:cNvSpPr>
              <p:nvPr/>
            </p:nvSpPr>
            <p:spPr bwMode="auto">
              <a:xfrm>
                <a:off x="1041400" y="2400301"/>
                <a:ext cx="34925" cy="38100"/>
              </a:xfrm>
              <a:custGeom>
                <a:avLst/>
                <a:gdLst>
                  <a:gd name="T0" fmla="*/ 34 w 34"/>
                  <a:gd name="T1" fmla="*/ 15 h 36"/>
                  <a:gd name="T2" fmla="*/ 31 w 34"/>
                  <a:gd name="T3" fmla="*/ 13 h 36"/>
                  <a:gd name="T4" fmla="*/ 32 w 34"/>
                  <a:gd name="T5" fmla="*/ 10 h 36"/>
                  <a:gd name="T6" fmla="*/ 29 w 34"/>
                  <a:gd name="T7" fmla="*/ 9 h 36"/>
                  <a:gd name="T8" fmla="*/ 29 w 34"/>
                  <a:gd name="T9" fmla="*/ 6 h 36"/>
                  <a:gd name="T10" fmla="*/ 26 w 34"/>
                  <a:gd name="T11" fmla="*/ 6 h 36"/>
                  <a:gd name="T12" fmla="*/ 26 w 34"/>
                  <a:gd name="T13" fmla="*/ 3 h 36"/>
                  <a:gd name="T14" fmla="*/ 22 w 34"/>
                  <a:gd name="T15" fmla="*/ 4 h 36"/>
                  <a:gd name="T16" fmla="*/ 21 w 34"/>
                  <a:gd name="T17" fmla="*/ 1 h 36"/>
                  <a:gd name="T18" fmla="*/ 18 w 34"/>
                  <a:gd name="T19" fmla="*/ 3 h 36"/>
                  <a:gd name="T20" fmla="*/ 16 w 34"/>
                  <a:gd name="T21" fmla="*/ 0 h 36"/>
                  <a:gd name="T22" fmla="*/ 14 w 34"/>
                  <a:gd name="T23" fmla="*/ 3 h 36"/>
                  <a:gd name="T24" fmla="*/ 12 w 34"/>
                  <a:gd name="T25" fmla="*/ 1 h 36"/>
                  <a:gd name="T26" fmla="*/ 10 w 34"/>
                  <a:gd name="T27" fmla="*/ 5 h 36"/>
                  <a:gd name="T28" fmla="*/ 7 w 34"/>
                  <a:gd name="T29" fmla="*/ 4 h 36"/>
                  <a:gd name="T30" fmla="*/ 7 w 34"/>
                  <a:gd name="T31" fmla="*/ 8 h 36"/>
                  <a:gd name="T32" fmla="*/ 4 w 34"/>
                  <a:gd name="T33" fmla="*/ 7 h 36"/>
                  <a:gd name="T34" fmla="*/ 4 w 34"/>
                  <a:gd name="T35" fmla="*/ 11 h 36"/>
                  <a:gd name="T36" fmla="*/ 2 w 34"/>
                  <a:gd name="T37" fmla="*/ 12 h 36"/>
                  <a:gd name="T38" fmla="*/ 3 w 34"/>
                  <a:gd name="T39" fmla="*/ 15 h 36"/>
                  <a:gd name="T40" fmla="*/ 0 w 34"/>
                  <a:gd name="T41" fmla="*/ 16 h 36"/>
                  <a:gd name="T42" fmla="*/ 3 w 34"/>
                  <a:gd name="T43" fmla="*/ 19 h 36"/>
                  <a:gd name="T44" fmla="*/ 1 w 34"/>
                  <a:gd name="T45" fmla="*/ 21 h 36"/>
                  <a:gd name="T46" fmla="*/ 1 w 34"/>
                  <a:gd name="T47" fmla="*/ 24 h 36"/>
                  <a:gd name="T48" fmla="*/ 4 w 34"/>
                  <a:gd name="T49" fmla="*/ 25 h 36"/>
                  <a:gd name="T50" fmla="*/ 3 w 34"/>
                  <a:gd name="T51" fmla="*/ 28 h 36"/>
                  <a:gd name="T52" fmla="*/ 6 w 34"/>
                  <a:gd name="T53" fmla="*/ 28 h 36"/>
                  <a:gd name="T54" fmla="*/ 7 w 34"/>
                  <a:gd name="T55" fmla="*/ 32 h 36"/>
                  <a:gd name="T56" fmla="*/ 10 w 34"/>
                  <a:gd name="T57" fmla="*/ 31 h 36"/>
                  <a:gd name="T58" fmla="*/ 11 w 34"/>
                  <a:gd name="T59" fmla="*/ 34 h 36"/>
                  <a:gd name="T60" fmla="*/ 13 w 34"/>
                  <a:gd name="T61" fmla="*/ 33 h 36"/>
                  <a:gd name="T62" fmla="*/ 16 w 34"/>
                  <a:gd name="T63" fmla="*/ 36 h 36"/>
                  <a:gd name="T64" fmla="*/ 17 w 34"/>
                  <a:gd name="T65" fmla="*/ 33 h 36"/>
                  <a:gd name="T66" fmla="*/ 20 w 34"/>
                  <a:gd name="T67" fmla="*/ 35 h 36"/>
                  <a:gd name="T68" fmla="*/ 22 w 34"/>
                  <a:gd name="T69" fmla="*/ 32 h 36"/>
                  <a:gd name="T70" fmla="*/ 25 w 34"/>
                  <a:gd name="T71" fmla="*/ 34 h 36"/>
                  <a:gd name="T72" fmla="*/ 25 w 34"/>
                  <a:gd name="T73" fmla="*/ 31 h 36"/>
                  <a:gd name="T74" fmla="*/ 29 w 34"/>
                  <a:gd name="T75" fmla="*/ 31 h 36"/>
                  <a:gd name="T76" fmla="*/ 28 w 34"/>
                  <a:gd name="T77" fmla="*/ 28 h 36"/>
                  <a:gd name="T78" fmla="*/ 32 w 34"/>
                  <a:gd name="T79" fmla="*/ 27 h 36"/>
                  <a:gd name="T80" fmla="*/ 30 w 34"/>
                  <a:gd name="T81" fmla="*/ 24 h 36"/>
                  <a:gd name="T82" fmla="*/ 34 w 34"/>
                  <a:gd name="T83" fmla="*/ 22 h 36"/>
                  <a:gd name="T84" fmla="*/ 31 w 34"/>
                  <a:gd name="T85" fmla="*/ 20 h 36"/>
                  <a:gd name="T86" fmla="*/ 34 w 34"/>
                  <a:gd name="T87" fmla="*/ 17 h 36"/>
                  <a:gd name="T88" fmla="*/ 31 w 34"/>
                  <a:gd name="T89" fmla="*/ 16 h 36"/>
                  <a:gd name="T90" fmla="*/ 20 w 34"/>
                  <a:gd name="T91" fmla="*/ 31 h 36"/>
                  <a:gd name="T92" fmla="*/ 15 w 34"/>
                  <a:gd name="T93" fmla="*/ 5 h 36"/>
                  <a:gd name="T94" fmla="*/ 20 w 34"/>
                  <a:gd name="T9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36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1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6" y="31"/>
                      <a:pt x="7" y="3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2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1"/>
                      <a:pt x="29" y="31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8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1" y="16"/>
                      <a:pt x="31" y="16"/>
                    </a:cubicBezTo>
                    <a:lnTo>
                      <a:pt x="34" y="15"/>
                    </a:lnTo>
                    <a:close/>
                    <a:moveTo>
                      <a:pt x="20" y="31"/>
                    </a:moveTo>
                    <a:cubicBezTo>
                      <a:pt x="13" y="32"/>
                      <a:pt x="6" y="28"/>
                      <a:pt x="5" y="21"/>
                    </a:cubicBezTo>
                    <a:cubicBezTo>
                      <a:pt x="4" y="14"/>
                      <a:pt x="8" y="7"/>
                      <a:pt x="15" y="5"/>
                    </a:cubicBezTo>
                    <a:cubicBezTo>
                      <a:pt x="21" y="4"/>
                      <a:pt x="28" y="8"/>
                      <a:pt x="29" y="15"/>
                    </a:cubicBezTo>
                    <a:cubicBezTo>
                      <a:pt x="31" y="23"/>
                      <a:pt x="26" y="29"/>
                      <a:pt x="20" y="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23"/>
              <p:cNvSpPr>
                <a:spLocks noEditPoints="1"/>
              </p:cNvSpPr>
              <p:nvPr/>
            </p:nvSpPr>
            <p:spPr bwMode="auto">
              <a:xfrm>
                <a:off x="1044575" y="2405063"/>
                <a:ext cx="28575" cy="30163"/>
              </a:xfrm>
              <a:custGeom>
                <a:avLst/>
                <a:gdLst>
                  <a:gd name="T0" fmla="*/ 11 w 26"/>
                  <a:gd name="T1" fmla="*/ 2 h 28"/>
                  <a:gd name="T2" fmla="*/ 1 w 26"/>
                  <a:gd name="T3" fmla="*/ 17 h 28"/>
                  <a:gd name="T4" fmla="*/ 16 w 26"/>
                  <a:gd name="T5" fmla="*/ 26 h 28"/>
                  <a:gd name="T6" fmla="*/ 25 w 26"/>
                  <a:gd name="T7" fmla="*/ 12 h 28"/>
                  <a:gd name="T8" fmla="*/ 11 w 26"/>
                  <a:gd name="T9" fmla="*/ 2 h 28"/>
                  <a:gd name="T10" fmla="*/ 15 w 26"/>
                  <a:gd name="T11" fmla="*/ 24 h 28"/>
                  <a:gd name="T12" fmla="*/ 3 w 26"/>
                  <a:gd name="T13" fmla="*/ 16 h 28"/>
                  <a:gd name="T14" fmla="*/ 11 w 26"/>
                  <a:gd name="T15" fmla="*/ 4 h 28"/>
                  <a:gd name="T16" fmla="*/ 23 w 26"/>
                  <a:gd name="T17" fmla="*/ 12 h 28"/>
                  <a:gd name="T18" fmla="*/ 15 w 26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11" y="2"/>
                    </a:moveTo>
                    <a:cubicBezTo>
                      <a:pt x="4" y="3"/>
                      <a:pt x="0" y="10"/>
                      <a:pt x="1" y="17"/>
                    </a:cubicBezTo>
                    <a:cubicBezTo>
                      <a:pt x="3" y="23"/>
                      <a:pt x="9" y="28"/>
                      <a:pt x="16" y="26"/>
                    </a:cubicBezTo>
                    <a:cubicBezTo>
                      <a:pt x="22" y="25"/>
                      <a:pt x="26" y="18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lose/>
                    <a:moveTo>
                      <a:pt x="15" y="24"/>
                    </a:moveTo>
                    <a:cubicBezTo>
                      <a:pt x="10" y="26"/>
                      <a:pt x="4" y="22"/>
                      <a:pt x="3" y="16"/>
                    </a:cubicBezTo>
                    <a:cubicBezTo>
                      <a:pt x="2" y="10"/>
                      <a:pt x="6" y="5"/>
                      <a:pt x="11" y="4"/>
                    </a:cubicBezTo>
                    <a:cubicBezTo>
                      <a:pt x="17" y="3"/>
                      <a:pt x="22" y="6"/>
                      <a:pt x="23" y="12"/>
                    </a:cubicBezTo>
                    <a:cubicBezTo>
                      <a:pt x="24" y="18"/>
                      <a:pt x="21" y="23"/>
                      <a:pt x="15" y="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24"/>
              <p:cNvSpPr>
                <a:spLocks noEditPoints="1"/>
              </p:cNvSpPr>
              <p:nvPr/>
            </p:nvSpPr>
            <p:spPr bwMode="auto">
              <a:xfrm>
                <a:off x="1309688" y="2579688"/>
                <a:ext cx="44450" cy="44450"/>
              </a:xfrm>
              <a:custGeom>
                <a:avLst/>
                <a:gdLst>
                  <a:gd name="T0" fmla="*/ 42 w 42"/>
                  <a:gd name="T1" fmla="*/ 21 h 43"/>
                  <a:gd name="T2" fmla="*/ 39 w 42"/>
                  <a:gd name="T3" fmla="*/ 18 h 43"/>
                  <a:gd name="T4" fmla="*/ 41 w 42"/>
                  <a:gd name="T5" fmla="*/ 15 h 43"/>
                  <a:gd name="T6" fmla="*/ 37 w 42"/>
                  <a:gd name="T7" fmla="*/ 13 h 43"/>
                  <a:gd name="T8" fmla="*/ 39 w 42"/>
                  <a:gd name="T9" fmla="*/ 10 h 43"/>
                  <a:gd name="T10" fmla="*/ 34 w 42"/>
                  <a:gd name="T11" fmla="*/ 9 h 43"/>
                  <a:gd name="T12" fmla="*/ 35 w 42"/>
                  <a:gd name="T13" fmla="*/ 5 h 43"/>
                  <a:gd name="T14" fmla="*/ 30 w 42"/>
                  <a:gd name="T15" fmla="*/ 6 h 43"/>
                  <a:gd name="T16" fmla="*/ 30 w 42"/>
                  <a:gd name="T17" fmla="*/ 2 h 43"/>
                  <a:gd name="T18" fmla="*/ 26 w 42"/>
                  <a:gd name="T19" fmla="*/ 3 h 43"/>
                  <a:gd name="T20" fmla="*/ 24 w 42"/>
                  <a:gd name="T21" fmla="*/ 0 h 43"/>
                  <a:gd name="T22" fmla="*/ 21 w 42"/>
                  <a:gd name="T23" fmla="*/ 3 h 43"/>
                  <a:gd name="T24" fmla="*/ 18 w 42"/>
                  <a:gd name="T25" fmla="*/ 0 h 43"/>
                  <a:gd name="T26" fmla="*/ 16 w 42"/>
                  <a:gd name="T27" fmla="*/ 4 h 43"/>
                  <a:gd name="T28" fmla="*/ 13 w 42"/>
                  <a:gd name="T29" fmla="*/ 2 h 43"/>
                  <a:gd name="T30" fmla="*/ 11 w 42"/>
                  <a:gd name="T31" fmla="*/ 6 h 43"/>
                  <a:gd name="T32" fmla="*/ 8 w 42"/>
                  <a:gd name="T33" fmla="*/ 5 h 43"/>
                  <a:gd name="T34" fmla="*/ 7 w 42"/>
                  <a:gd name="T35" fmla="*/ 10 h 43"/>
                  <a:gd name="T36" fmla="*/ 4 w 42"/>
                  <a:gd name="T37" fmla="*/ 10 h 43"/>
                  <a:gd name="T38" fmla="*/ 5 w 42"/>
                  <a:gd name="T39" fmla="*/ 14 h 43"/>
                  <a:gd name="T40" fmla="*/ 1 w 42"/>
                  <a:gd name="T41" fmla="*/ 15 h 43"/>
                  <a:gd name="T42" fmla="*/ 4 w 42"/>
                  <a:gd name="T43" fmla="*/ 19 h 43"/>
                  <a:gd name="T44" fmla="*/ 0 w 42"/>
                  <a:gd name="T45" fmla="*/ 21 h 43"/>
                  <a:gd name="T46" fmla="*/ 1 w 42"/>
                  <a:gd name="T47" fmla="*/ 24 h 43"/>
                  <a:gd name="T48" fmla="*/ 4 w 42"/>
                  <a:gd name="T49" fmla="*/ 26 h 43"/>
                  <a:gd name="T50" fmla="*/ 2 w 42"/>
                  <a:gd name="T51" fmla="*/ 30 h 43"/>
                  <a:gd name="T52" fmla="*/ 6 w 42"/>
                  <a:gd name="T53" fmla="*/ 31 h 43"/>
                  <a:gd name="T54" fmla="*/ 5 w 42"/>
                  <a:gd name="T55" fmla="*/ 36 h 43"/>
                  <a:gd name="T56" fmla="*/ 9 w 42"/>
                  <a:gd name="T57" fmla="*/ 35 h 43"/>
                  <a:gd name="T58" fmla="*/ 10 w 42"/>
                  <a:gd name="T59" fmla="*/ 40 h 43"/>
                  <a:gd name="T60" fmla="*/ 13 w 42"/>
                  <a:gd name="T61" fmla="*/ 38 h 43"/>
                  <a:gd name="T62" fmla="*/ 15 w 42"/>
                  <a:gd name="T63" fmla="*/ 42 h 43"/>
                  <a:gd name="T64" fmla="*/ 18 w 42"/>
                  <a:gd name="T65" fmla="*/ 40 h 43"/>
                  <a:gd name="T66" fmla="*/ 21 w 42"/>
                  <a:gd name="T67" fmla="*/ 43 h 43"/>
                  <a:gd name="T68" fmla="*/ 23 w 42"/>
                  <a:gd name="T69" fmla="*/ 40 h 43"/>
                  <a:gd name="T70" fmla="*/ 27 w 42"/>
                  <a:gd name="T71" fmla="*/ 42 h 43"/>
                  <a:gd name="T72" fmla="*/ 28 w 42"/>
                  <a:gd name="T73" fmla="*/ 39 h 43"/>
                  <a:gd name="T74" fmla="*/ 32 w 42"/>
                  <a:gd name="T75" fmla="*/ 40 h 43"/>
                  <a:gd name="T76" fmla="*/ 32 w 42"/>
                  <a:gd name="T77" fmla="*/ 36 h 43"/>
                  <a:gd name="T78" fmla="*/ 37 w 42"/>
                  <a:gd name="T79" fmla="*/ 36 h 43"/>
                  <a:gd name="T80" fmla="*/ 36 w 42"/>
                  <a:gd name="T81" fmla="*/ 32 h 43"/>
                  <a:gd name="T82" fmla="*/ 40 w 42"/>
                  <a:gd name="T83" fmla="*/ 31 h 43"/>
                  <a:gd name="T84" fmla="*/ 38 w 42"/>
                  <a:gd name="T85" fmla="*/ 27 h 43"/>
                  <a:gd name="T86" fmla="*/ 42 w 42"/>
                  <a:gd name="T87" fmla="*/ 25 h 43"/>
                  <a:gd name="T88" fmla="*/ 39 w 42"/>
                  <a:gd name="T89" fmla="*/ 22 h 43"/>
                  <a:gd name="T90" fmla="*/ 21 w 42"/>
                  <a:gd name="T91" fmla="*/ 38 h 43"/>
                  <a:gd name="T92" fmla="*/ 21 w 42"/>
                  <a:gd name="T93" fmla="*/ 5 h 43"/>
                  <a:gd name="T94" fmla="*/ 21 w 42"/>
                  <a:gd name="T9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3">
                    <a:moveTo>
                      <a:pt x="42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8" y="17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3"/>
                      <a:pt x="4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9"/>
                      <a:pt x="38" y="8"/>
                      <a:pt x="37" y="7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3" y="4"/>
                      <a:pt x="33" y="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1"/>
                      <a:pt x="2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6"/>
                      <a:pt x="4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9"/>
                      <a:pt x="2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5"/>
                      <a:pt x="9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38"/>
                      <a:pt x="9" y="39"/>
                      <a:pt x="10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8" y="40"/>
                      <a:pt x="18" y="4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3"/>
                      <a:pt x="21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3"/>
                      <a:pt x="26" y="43"/>
                      <a:pt x="27" y="4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8" y="39"/>
                      <a:pt x="28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0"/>
                      <a:pt x="32" y="40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7"/>
                      <a:pt x="36" y="37"/>
                      <a:pt x="37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2"/>
                      <a:pt x="40" y="32"/>
                      <a:pt x="40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8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2" y="26"/>
                      <a:pt x="42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2"/>
                    </a:cubicBezTo>
                    <a:lnTo>
                      <a:pt x="42" y="22"/>
                    </a:lnTo>
                    <a:close/>
                    <a:moveTo>
                      <a:pt x="21" y="38"/>
                    </a:moveTo>
                    <a:cubicBezTo>
                      <a:pt x="13" y="38"/>
                      <a:pt x="6" y="30"/>
                      <a:pt x="6" y="21"/>
                    </a:cubicBezTo>
                    <a:cubicBezTo>
                      <a:pt x="6" y="13"/>
                      <a:pt x="13" y="5"/>
                      <a:pt x="21" y="5"/>
                    </a:cubicBezTo>
                    <a:cubicBezTo>
                      <a:pt x="30" y="5"/>
                      <a:pt x="37" y="13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25"/>
              <p:cNvSpPr>
                <a:spLocks noEditPoints="1"/>
              </p:cNvSpPr>
              <p:nvPr/>
            </p:nvSpPr>
            <p:spPr bwMode="auto">
              <a:xfrm>
                <a:off x="1316038" y="2586038"/>
                <a:ext cx="31750" cy="31750"/>
              </a:xfrm>
              <a:custGeom>
                <a:avLst/>
                <a:gdLst>
                  <a:gd name="T0" fmla="*/ 15 w 30"/>
                  <a:gd name="T1" fmla="*/ 0 h 31"/>
                  <a:gd name="T2" fmla="*/ 0 w 30"/>
                  <a:gd name="T3" fmla="*/ 15 h 31"/>
                  <a:gd name="T4" fmla="*/ 15 w 30"/>
                  <a:gd name="T5" fmla="*/ 31 h 31"/>
                  <a:gd name="T6" fmla="*/ 30 w 30"/>
                  <a:gd name="T7" fmla="*/ 15 h 31"/>
                  <a:gd name="T8" fmla="*/ 15 w 30"/>
                  <a:gd name="T9" fmla="*/ 0 h 31"/>
                  <a:gd name="T10" fmla="*/ 15 w 30"/>
                  <a:gd name="T11" fmla="*/ 29 h 31"/>
                  <a:gd name="T12" fmla="*/ 3 w 30"/>
                  <a:gd name="T13" fmla="*/ 15 h 31"/>
                  <a:gd name="T14" fmla="*/ 15 w 30"/>
                  <a:gd name="T15" fmla="*/ 2 h 31"/>
                  <a:gd name="T16" fmla="*/ 28 w 30"/>
                  <a:gd name="T17" fmla="*/ 15 h 31"/>
                  <a:gd name="T18" fmla="*/ 15 w 30"/>
                  <a:gd name="T1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29"/>
                    </a:moveTo>
                    <a:cubicBezTo>
                      <a:pt x="8" y="29"/>
                      <a:pt x="3" y="23"/>
                      <a:pt x="3" y="15"/>
                    </a:cubicBezTo>
                    <a:cubicBezTo>
                      <a:pt x="3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  <a:cubicBezTo>
                      <a:pt x="28" y="23"/>
                      <a:pt x="22" y="29"/>
                      <a:pt x="15" y="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26"/>
              <p:cNvSpPr>
                <a:spLocks noEditPoints="1"/>
              </p:cNvSpPr>
              <p:nvPr/>
            </p:nvSpPr>
            <p:spPr bwMode="auto">
              <a:xfrm>
                <a:off x="1303338" y="2484438"/>
                <a:ext cx="88900" cy="92075"/>
              </a:xfrm>
              <a:custGeom>
                <a:avLst/>
                <a:gdLst>
                  <a:gd name="T0" fmla="*/ 72 w 83"/>
                  <a:gd name="T1" fmla="*/ 46 h 87"/>
                  <a:gd name="T2" fmla="*/ 72 w 83"/>
                  <a:gd name="T3" fmla="*/ 43 h 87"/>
                  <a:gd name="T4" fmla="*/ 72 w 83"/>
                  <a:gd name="T5" fmla="*/ 39 h 87"/>
                  <a:gd name="T6" fmla="*/ 82 w 83"/>
                  <a:gd name="T7" fmla="*/ 32 h 87"/>
                  <a:gd name="T8" fmla="*/ 77 w 83"/>
                  <a:gd name="T9" fmla="*/ 19 h 87"/>
                  <a:gd name="T10" fmla="*/ 65 w 83"/>
                  <a:gd name="T11" fmla="*/ 23 h 87"/>
                  <a:gd name="T12" fmla="*/ 60 w 83"/>
                  <a:gd name="T13" fmla="*/ 18 h 87"/>
                  <a:gd name="T14" fmla="*/ 63 w 83"/>
                  <a:gd name="T15" fmla="*/ 5 h 87"/>
                  <a:gd name="T16" fmla="*/ 50 w 83"/>
                  <a:gd name="T17" fmla="*/ 0 h 87"/>
                  <a:gd name="T18" fmla="*/ 44 w 83"/>
                  <a:gd name="T19" fmla="*/ 11 h 87"/>
                  <a:gd name="T20" fmla="*/ 41 w 83"/>
                  <a:gd name="T21" fmla="*/ 11 h 87"/>
                  <a:gd name="T22" fmla="*/ 37 w 83"/>
                  <a:gd name="T23" fmla="*/ 12 h 87"/>
                  <a:gd name="T24" fmla="*/ 31 w 83"/>
                  <a:gd name="T25" fmla="*/ 0 h 87"/>
                  <a:gd name="T26" fmla="*/ 18 w 83"/>
                  <a:gd name="T27" fmla="*/ 6 h 87"/>
                  <a:gd name="T28" fmla="*/ 22 w 83"/>
                  <a:gd name="T29" fmla="*/ 19 h 87"/>
                  <a:gd name="T30" fmla="*/ 17 w 83"/>
                  <a:gd name="T31" fmla="*/ 24 h 87"/>
                  <a:gd name="T32" fmla="*/ 5 w 83"/>
                  <a:gd name="T33" fmla="*/ 21 h 87"/>
                  <a:gd name="T34" fmla="*/ 0 w 83"/>
                  <a:gd name="T35" fmla="*/ 34 h 87"/>
                  <a:gd name="T36" fmla="*/ 11 w 83"/>
                  <a:gd name="T37" fmla="*/ 40 h 87"/>
                  <a:gd name="T38" fmla="*/ 11 w 83"/>
                  <a:gd name="T39" fmla="*/ 43 h 87"/>
                  <a:gd name="T40" fmla="*/ 11 w 83"/>
                  <a:gd name="T41" fmla="*/ 47 h 87"/>
                  <a:gd name="T42" fmla="*/ 0 w 83"/>
                  <a:gd name="T43" fmla="*/ 54 h 87"/>
                  <a:gd name="T44" fmla="*/ 6 w 83"/>
                  <a:gd name="T45" fmla="*/ 67 h 87"/>
                  <a:gd name="T46" fmla="*/ 18 w 83"/>
                  <a:gd name="T47" fmla="*/ 64 h 87"/>
                  <a:gd name="T48" fmla="*/ 23 w 83"/>
                  <a:gd name="T49" fmla="*/ 69 h 87"/>
                  <a:gd name="T50" fmla="*/ 20 w 83"/>
                  <a:gd name="T51" fmla="*/ 81 h 87"/>
                  <a:gd name="T52" fmla="*/ 33 w 83"/>
                  <a:gd name="T53" fmla="*/ 87 h 87"/>
                  <a:gd name="T54" fmla="*/ 39 w 83"/>
                  <a:gd name="T55" fmla="*/ 75 h 87"/>
                  <a:gd name="T56" fmla="*/ 41 w 83"/>
                  <a:gd name="T57" fmla="*/ 75 h 87"/>
                  <a:gd name="T58" fmla="*/ 45 w 83"/>
                  <a:gd name="T59" fmla="*/ 75 h 87"/>
                  <a:gd name="T60" fmla="*/ 52 w 83"/>
                  <a:gd name="T61" fmla="*/ 86 h 87"/>
                  <a:gd name="T62" fmla="*/ 64 w 83"/>
                  <a:gd name="T63" fmla="*/ 80 h 87"/>
                  <a:gd name="T64" fmla="*/ 61 w 83"/>
                  <a:gd name="T65" fmla="*/ 68 h 87"/>
                  <a:gd name="T66" fmla="*/ 66 w 83"/>
                  <a:gd name="T67" fmla="*/ 62 h 87"/>
                  <a:gd name="T68" fmla="*/ 78 w 83"/>
                  <a:gd name="T69" fmla="*/ 66 h 87"/>
                  <a:gd name="T70" fmla="*/ 83 w 83"/>
                  <a:gd name="T71" fmla="*/ 52 h 87"/>
                  <a:gd name="T72" fmla="*/ 72 w 83"/>
                  <a:gd name="T73" fmla="*/ 46 h 87"/>
                  <a:gd name="T74" fmla="*/ 41 w 83"/>
                  <a:gd name="T75" fmla="*/ 58 h 87"/>
                  <a:gd name="T76" fmla="*/ 27 w 83"/>
                  <a:gd name="T77" fmla="*/ 43 h 87"/>
                  <a:gd name="T78" fmla="*/ 41 w 83"/>
                  <a:gd name="T79" fmla="*/ 28 h 87"/>
                  <a:gd name="T80" fmla="*/ 55 w 83"/>
                  <a:gd name="T81" fmla="*/ 43 h 87"/>
                  <a:gd name="T82" fmla="*/ 41 w 83"/>
                  <a:gd name="T83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87">
                    <a:moveTo>
                      <a:pt x="72" y="46"/>
                    </a:moveTo>
                    <a:cubicBezTo>
                      <a:pt x="72" y="45"/>
                      <a:pt x="72" y="44"/>
                      <a:pt x="72" y="43"/>
                    </a:cubicBezTo>
                    <a:cubicBezTo>
                      <a:pt x="72" y="42"/>
                      <a:pt x="72" y="40"/>
                      <a:pt x="72" y="39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1" y="27"/>
                      <a:pt x="79" y="23"/>
                      <a:pt x="77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1"/>
                      <a:pt x="62" y="19"/>
                      <a:pt x="60" y="18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3"/>
                      <a:pt x="55" y="1"/>
                      <a:pt x="50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9" y="11"/>
                      <a:pt x="3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1"/>
                      <a:pt x="22" y="3"/>
                      <a:pt x="18" y="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0"/>
                      <a:pt x="18" y="22"/>
                      <a:pt x="17" y="2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5"/>
                      <a:pt x="1" y="29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2"/>
                      <a:pt x="11" y="43"/>
                    </a:cubicBezTo>
                    <a:cubicBezTo>
                      <a:pt x="11" y="45"/>
                      <a:pt x="11" y="46"/>
                      <a:pt x="11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9"/>
                      <a:pt x="3" y="63"/>
                      <a:pt x="6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9" y="65"/>
                      <a:pt x="21" y="67"/>
                      <a:pt x="23" y="6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4"/>
                      <a:pt x="28" y="86"/>
                      <a:pt x="33" y="8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1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7" y="85"/>
                      <a:pt x="61" y="83"/>
                      <a:pt x="64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4" y="64"/>
                      <a:pt x="66" y="62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0" y="62"/>
                      <a:pt x="82" y="57"/>
                      <a:pt x="83" y="52"/>
                    </a:cubicBezTo>
                    <a:lnTo>
                      <a:pt x="72" y="46"/>
                    </a:lnTo>
                    <a:close/>
                    <a:moveTo>
                      <a:pt x="41" y="58"/>
                    </a:moveTo>
                    <a:cubicBezTo>
                      <a:pt x="34" y="58"/>
                      <a:pt x="27" y="51"/>
                      <a:pt x="27" y="43"/>
                    </a:cubicBezTo>
                    <a:cubicBezTo>
                      <a:pt x="27" y="35"/>
                      <a:pt x="34" y="28"/>
                      <a:pt x="41" y="28"/>
                    </a:cubicBezTo>
                    <a:cubicBezTo>
                      <a:pt x="49" y="28"/>
                      <a:pt x="55" y="35"/>
                      <a:pt x="55" y="43"/>
                    </a:cubicBezTo>
                    <a:cubicBezTo>
                      <a:pt x="55" y="51"/>
                      <a:pt x="49" y="58"/>
                      <a:pt x="41" y="5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27"/>
              <p:cNvSpPr>
                <a:spLocks noEditPoints="1"/>
              </p:cNvSpPr>
              <p:nvPr/>
            </p:nvSpPr>
            <p:spPr bwMode="auto">
              <a:xfrm>
                <a:off x="1184275" y="2290763"/>
                <a:ext cx="41275" cy="42863"/>
              </a:xfrm>
              <a:custGeom>
                <a:avLst/>
                <a:gdLst>
                  <a:gd name="T0" fmla="*/ 31 w 38"/>
                  <a:gd name="T1" fmla="*/ 26 h 40"/>
                  <a:gd name="T2" fmla="*/ 32 w 38"/>
                  <a:gd name="T3" fmla="*/ 25 h 40"/>
                  <a:gd name="T4" fmla="*/ 32 w 38"/>
                  <a:gd name="T5" fmla="*/ 23 h 40"/>
                  <a:gd name="T6" fmla="*/ 38 w 38"/>
                  <a:gd name="T7" fmla="*/ 22 h 40"/>
                  <a:gd name="T8" fmla="*/ 37 w 38"/>
                  <a:gd name="T9" fmla="*/ 16 h 40"/>
                  <a:gd name="T10" fmla="*/ 32 w 38"/>
                  <a:gd name="T11" fmla="*/ 15 h 40"/>
                  <a:gd name="T12" fmla="*/ 31 w 38"/>
                  <a:gd name="T13" fmla="*/ 12 h 40"/>
                  <a:gd name="T14" fmla="*/ 34 w 38"/>
                  <a:gd name="T15" fmla="*/ 8 h 40"/>
                  <a:gd name="T16" fmla="*/ 29 w 38"/>
                  <a:gd name="T17" fmla="*/ 3 h 40"/>
                  <a:gd name="T18" fmla="*/ 25 w 38"/>
                  <a:gd name="T19" fmla="*/ 7 h 40"/>
                  <a:gd name="T20" fmla="*/ 24 w 38"/>
                  <a:gd name="T21" fmla="*/ 6 h 40"/>
                  <a:gd name="T22" fmla="*/ 22 w 38"/>
                  <a:gd name="T23" fmla="*/ 6 h 40"/>
                  <a:gd name="T24" fmla="*/ 21 w 38"/>
                  <a:gd name="T25" fmla="*/ 0 h 40"/>
                  <a:gd name="T26" fmla="*/ 15 w 38"/>
                  <a:gd name="T27" fmla="*/ 0 h 40"/>
                  <a:gd name="T28" fmla="*/ 15 w 38"/>
                  <a:gd name="T29" fmla="*/ 6 h 40"/>
                  <a:gd name="T30" fmla="*/ 12 w 38"/>
                  <a:gd name="T31" fmla="*/ 7 h 40"/>
                  <a:gd name="T32" fmla="*/ 7 w 38"/>
                  <a:gd name="T33" fmla="*/ 4 h 40"/>
                  <a:gd name="T34" fmla="*/ 3 w 38"/>
                  <a:gd name="T35" fmla="*/ 9 h 40"/>
                  <a:gd name="T36" fmla="*/ 7 w 38"/>
                  <a:gd name="T37" fmla="*/ 13 h 40"/>
                  <a:gd name="T38" fmla="*/ 6 w 38"/>
                  <a:gd name="T39" fmla="*/ 14 h 40"/>
                  <a:gd name="T40" fmla="*/ 6 w 38"/>
                  <a:gd name="T41" fmla="*/ 16 h 40"/>
                  <a:gd name="T42" fmla="*/ 0 w 38"/>
                  <a:gd name="T43" fmla="*/ 17 h 40"/>
                  <a:gd name="T44" fmla="*/ 0 w 38"/>
                  <a:gd name="T45" fmla="*/ 23 h 40"/>
                  <a:gd name="T46" fmla="*/ 6 w 38"/>
                  <a:gd name="T47" fmla="*/ 24 h 40"/>
                  <a:gd name="T48" fmla="*/ 7 w 38"/>
                  <a:gd name="T49" fmla="*/ 27 h 40"/>
                  <a:gd name="T50" fmla="*/ 4 w 38"/>
                  <a:gd name="T51" fmla="*/ 32 h 40"/>
                  <a:gd name="T52" fmla="*/ 8 w 38"/>
                  <a:gd name="T53" fmla="*/ 36 h 40"/>
                  <a:gd name="T54" fmla="*/ 13 w 38"/>
                  <a:gd name="T55" fmla="*/ 32 h 40"/>
                  <a:gd name="T56" fmla="*/ 14 w 38"/>
                  <a:gd name="T57" fmla="*/ 33 h 40"/>
                  <a:gd name="T58" fmla="*/ 16 w 38"/>
                  <a:gd name="T59" fmla="*/ 33 h 40"/>
                  <a:gd name="T60" fmla="*/ 17 w 38"/>
                  <a:gd name="T61" fmla="*/ 39 h 40"/>
                  <a:gd name="T62" fmla="*/ 23 w 38"/>
                  <a:gd name="T63" fmla="*/ 39 h 40"/>
                  <a:gd name="T64" fmla="*/ 23 w 38"/>
                  <a:gd name="T65" fmla="*/ 33 h 40"/>
                  <a:gd name="T66" fmla="*/ 26 w 38"/>
                  <a:gd name="T67" fmla="*/ 32 h 40"/>
                  <a:gd name="T68" fmla="*/ 30 w 38"/>
                  <a:gd name="T69" fmla="*/ 35 h 40"/>
                  <a:gd name="T70" fmla="*/ 35 w 38"/>
                  <a:gd name="T71" fmla="*/ 31 h 40"/>
                  <a:gd name="T72" fmla="*/ 31 w 38"/>
                  <a:gd name="T73" fmla="*/ 26 h 40"/>
                  <a:gd name="T74" fmla="*/ 17 w 38"/>
                  <a:gd name="T75" fmla="*/ 26 h 40"/>
                  <a:gd name="T76" fmla="*/ 13 w 38"/>
                  <a:gd name="T77" fmla="*/ 17 h 40"/>
                  <a:gd name="T78" fmla="*/ 21 w 38"/>
                  <a:gd name="T79" fmla="*/ 14 h 40"/>
                  <a:gd name="T80" fmla="*/ 25 w 38"/>
                  <a:gd name="T81" fmla="*/ 22 h 40"/>
                  <a:gd name="T82" fmla="*/ 17 w 38"/>
                  <a:gd name="T8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40">
                    <a:moveTo>
                      <a:pt x="31" y="26"/>
                    </a:moveTo>
                    <a:cubicBezTo>
                      <a:pt x="31" y="26"/>
                      <a:pt x="31" y="25"/>
                      <a:pt x="32" y="25"/>
                    </a:cubicBezTo>
                    <a:cubicBezTo>
                      <a:pt x="32" y="24"/>
                      <a:pt x="32" y="24"/>
                      <a:pt x="32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18"/>
                      <a:pt x="37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3"/>
                      <a:pt x="31" y="1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1" y="4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4" y="7"/>
                      <a:pt x="3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7" y="35"/>
                      <a:pt x="8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39"/>
                      <a:pt x="23" y="3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5" y="32"/>
                      <a:pt x="26" y="32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4"/>
                      <a:pt x="33" y="32"/>
                      <a:pt x="35" y="31"/>
                    </a:cubicBezTo>
                    <a:lnTo>
                      <a:pt x="31" y="26"/>
                    </a:lnTo>
                    <a:close/>
                    <a:moveTo>
                      <a:pt x="17" y="26"/>
                    </a:moveTo>
                    <a:cubicBezTo>
                      <a:pt x="13" y="24"/>
                      <a:pt x="12" y="21"/>
                      <a:pt x="13" y="17"/>
                    </a:cubicBezTo>
                    <a:cubicBezTo>
                      <a:pt x="14" y="14"/>
                      <a:pt x="18" y="12"/>
                      <a:pt x="21" y="14"/>
                    </a:cubicBezTo>
                    <a:cubicBezTo>
                      <a:pt x="24" y="15"/>
                      <a:pt x="26" y="19"/>
                      <a:pt x="25" y="22"/>
                    </a:cubicBezTo>
                    <a:cubicBezTo>
                      <a:pt x="23" y="25"/>
                      <a:pt x="20" y="27"/>
                      <a:pt x="17" y="2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28"/>
              <p:cNvSpPr>
                <a:spLocks noEditPoints="1"/>
              </p:cNvSpPr>
              <p:nvPr/>
            </p:nvSpPr>
            <p:spPr bwMode="auto">
              <a:xfrm>
                <a:off x="1265238" y="2665413"/>
                <a:ext cx="36513" cy="38100"/>
              </a:xfrm>
              <a:custGeom>
                <a:avLst/>
                <a:gdLst>
                  <a:gd name="T0" fmla="*/ 29 w 35"/>
                  <a:gd name="T1" fmla="*/ 23 h 36"/>
                  <a:gd name="T2" fmla="*/ 29 w 35"/>
                  <a:gd name="T3" fmla="*/ 22 h 36"/>
                  <a:gd name="T4" fmla="*/ 30 w 35"/>
                  <a:gd name="T5" fmla="*/ 20 h 36"/>
                  <a:gd name="T6" fmla="*/ 34 w 35"/>
                  <a:gd name="T7" fmla="*/ 18 h 36"/>
                  <a:gd name="T8" fmla="*/ 34 w 35"/>
                  <a:gd name="T9" fmla="*/ 13 h 36"/>
                  <a:gd name="T10" fmla="*/ 29 w 35"/>
                  <a:gd name="T11" fmla="*/ 13 h 36"/>
                  <a:gd name="T12" fmla="*/ 27 w 35"/>
                  <a:gd name="T13" fmla="*/ 10 h 36"/>
                  <a:gd name="T14" fmla="*/ 30 w 35"/>
                  <a:gd name="T15" fmla="*/ 6 h 36"/>
                  <a:gd name="T16" fmla="*/ 26 w 35"/>
                  <a:gd name="T17" fmla="*/ 2 h 36"/>
                  <a:gd name="T18" fmla="*/ 22 w 35"/>
                  <a:gd name="T19" fmla="*/ 6 h 36"/>
                  <a:gd name="T20" fmla="*/ 21 w 35"/>
                  <a:gd name="T21" fmla="*/ 5 h 36"/>
                  <a:gd name="T22" fmla="*/ 19 w 35"/>
                  <a:gd name="T23" fmla="*/ 5 h 36"/>
                  <a:gd name="T24" fmla="*/ 18 w 35"/>
                  <a:gd name="T25" fmla="*/ 0 h 36"/>
                  <a:gd name="T26" fmla="*/ 13 w 35"/>
                  <a:gd name="T27" fmla="*/ 1 h 36"/>
                  <a:gd name="T28" fmla="*/ 13 w 35"/>
                  <a:gd name="T29" fmla="*/ 6 h 36"/>
                  <a:gd name="T30" fmla="*/ 10 w 35"/>
                  <a:gd name="T31" fmla="*/ 7 h 36"/>
                  <a:gd name="T32" fmla="*/ 6 w 35"/>
                  <a:gd name="T33" fmla="*/ 5 h 36"/>
                  <a:gd name="T34" fmla="*/ 2 w 35"/>
                  <a:gd name="T35" fmla="*/ 9 h 36"/>
                  <a:gd name="T36" fmla="*/ 6 w 35"/>
                  <a:gd name="T37" fmla="*/ 13 h 36"/>
                  <a:gd name="T38" fmla="*/ 6 w 35"/>
                  <a:gd name="T39" fmla="*/ 14 h 36"/>
                  <a:gd name="T40" fmla="*/ 5 w 35"/>
                  <a:gd name="T41" fmla="*/ 16 h 36"/>
                  <a:gd name="T42" fmla="*/ 0 w 35"/>
                  <a:gd name="T43" fmla="*/ 17 h 36"/>
                  <a:gd name="T44" fmla="*/ 1 w 35"/>
                  <a:gd name="T45" fmla="*/ 23 h 36"/>
                  <a:gd name="T46" fmla="*/ 6 w 35"/>
                  <a:gd name="T47" fmla="*/ 23 h 36"/>
                  <a:gd name="T48" fmla="*/ 7 w 35"/>
                  <a:gd name="T49" fmla="*/ 25 h 36"/>
                  <a:gd name="T50" fmla="*/ 5 w 35"/>
                  <a:gd name="T51" fmla="*/ 30 h 36"/>
                  <a:gd name="T52" fmla="*/ 9 w 35"/>
                  <a:gd name="T53" fmla="*/ 33 h 36"/>
                  <a:gd name="T54" fmla="*/ 13 w 35"/>
                  <a:gd name="T55" fmla="*/ 30 h 36"/>
                  <a:gd name="T56" fmla="*/ 14 w 35"/>
                  <a:gd name="T57" fmla="*/ 30 h 36"/>
                  <a:gd name="T58" fmla="*/ 15 w 35"/>
                  <a:gd name="T59" fmla="*/ 30 h 36"/>
                  <a:gd name="T60" fmla="*/ 17 w 35"/>
                  <a:gd name="T61" fmla="*/ 36 h 36"/>
                  <a:gd name="T62" fmla="*/ 22 w 35"/>
                  <a:gd name="T63" fmla="*/ 35 h 36"/>
                  <a:gd name="T64" fmla="*/ 22 w 35"/>
                  <a:gd name="T65" fmla="*/ 30 h 36"/>
                  <a:gd name="T66" fmla="*/ 25 w 35"/>
                  <a:gd name="T67" fmla="*/ 28 h 36"/>
                  <a:gd name="T68" fmla="*/ 29 w 35"/>
                  <a:gd name="T69" fmla="*/ 31 h 36"/>
                  <a:gd name="T70" fmla="*/ 32 w 35"/>
                  <a:gd name="T71" fmla="*/ 26 h 36"/>
                  <a:gd name="T72" fmla="*/ 29 w 35"/>
                  <a:gd name="T73" fmla="*/ 23 h 36"/>
                  <a:gd name="T74" fmla="*/ 16 w 35"/>
                  <a:gd name="T75" fmla="*/ 23 h 36"/>
                  <a:gd name="T76" fmla="*/ 12 w 35"/>
                  <a:gd name="T77" fmla="*/ 16 h 36"/>
                  <a:gd name="T78" fmla="*/ 19 w 35"/>
                  <a:gd name="T79" fmla="*/ 12 h 36"/>
                  <a:gd name="T80" fmla="*/ 23 w 35"/>
                  <a:gd name="T81" fmla="*/ 19 h 36"/>
                  <a:gd name="T82" fmla="*/ 16 w 35"/>
                  <a:gd name="T8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6">
                    <a:moveTo>
                      <a:pt x="29" y="23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0"/>
                      <a:pt x="30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4" y="15"/>
                      <a:pt x="34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1"/>
                      <a:pt x="27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7" y="3"/>
                      <a:pt x="26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3" y="7"/>
                      <a:pt x="2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20" y="35"/>
                      <a:pt x="22" y="3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29"/>
                      <a:pt x="24" y="29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1" y="28"/>
                      <a:pt x="32" y="26"/>
                    </a:cubicBezTo>
                    <a:lnTo>
                      <a:pt x="29" y="23"/>
                    </a:lnTo>
                    <a:close/>
                    <a:moveTo>
                      <a:pt x="16" y="23"/>
                    </a:moveTo>
                    <a:cubicBezTo>
                      <a:pt x="13" y="22"/>
                      <a:pt x="11" y="19"/>
                      <a:pt x="12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4" y="16"/>
                      <a:pt x="23" y="19"/>
                    </a:cubicBezTo>
                    <a:cubicBezTo>
                      <a:pt x="22" y="23"/>
                      <a:pt x="19" y="24"/>
                      <a:pt x="16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29"/>
              <p:cNvSpPr>
                <a:spLocks/>
              </p:cNvSpPr>
              <p:nvPr/>
            </p:nvSpPr>
            <p:spPr bwMode="auto">
              <a:xfrm>
                <a:off x="1076325" y="2314576"/>
                <a:ext cx="141288" cy="146050"/>
              </a:xfrm>
              <a:custGeom>
                <a:avLst/>
                <a:gdLst>
                  <a:gd name="T0" fmla="*/ 133 w 133"/>
                  <a:gd name="T1" fmla="*/ 64 h 139"/>
                  <a:gd name="T2" fmla="*/ 132 w 133"/>
                  <a:gd name="T3" fmla="*/ 57 h 139"/>
                  <a:gd name="T4" fmla="*/ 122 w 133"/>
                  <a:gd name="T5" fmla="*/ 49 h 139"/>
                  <a:gd name="T6" fmla="*/ 119 w 133"/>
                  <a:gd name="T7" fmla="*/ 43 h 139"/>
                  <a:gd name="T8" fmla="*/ 121 w 133"/>
                  <a:gd name="T9" fmla="*/ 29 h 139"/>
                  <a:gd name="T10" fmla="*/ 117 w 133"/>
                  <a:gd name="T11" fmla="*/ 24 h 139"/>
                  <a:gd name="T12" fmla="*/ 104 w 133"/>
                  <a:gd name="T13" fmla="*/ 23 h 139"/>
                  <a:gd name="T14" fmla="*/ 98 w 133"/>
                  <a:gd name="T15" fmla="*/ 19 h 139"/>
                  <a:gd name="T16" fmla="*/ 94 w 133"/>
                  <a:gd name="T17" fmla="*/ 6 h 139"/>
                  <a:gd name="T18" fmla="*/ 87 w 133"/>
                  <a:gd name="T19" fmla="*/ 3 h 139"/>
                  <a:gd name="T20" fmla="*/ 76 w 133"/>
                  <a:gd name="T21" fmla="*/ 9 h 139"/>
                  <a:gd name="T22" fmla="*/ 69 w 133"/>
                  <a:gd name="T23" fmla="*/ 9 h 139"/>
                  <a:gd name="T24" fmla="*/ 64 w 133"/>
                  <a:gd name="T25" fmla="*/ 0 h 139"/>
                  <a:gd name="T26" fmla="*/ 55 w 133"/>
                  <a:gd name="T27" fmla="*/ 10 h 139"/>
                  <a:gd name="T28" fmla="*/ 48 w 133"/>
                  <a:gd name="T29" fmla="*/ 12 h 139"/>
                  <a:gd name="T30" fmla="*/ 36 w 133"/>
                  <a:gd name="T31" fmla="*/ 8 h 139"/>
                  <a:gd name="T32" fmla="*/ 30 w 133"/>
                  <a:gd name="T33" fmla="*/ 11 h 139"/>
                  <a:gd name="T34" fmla="*/ 27 w 133"/>
                  <a:gd name="T35" fmla="*/ 25 h 139"/>
                  <a:gd name="T36" fmla="*/ 23 w 133"/>
                  <a:gd name="T37" fmla="*/ 30 h 139"/>
                  <a:gd name="T38" fmla="*/ 10 w 133"/>
                  <a:gd name="T39" fmla="*/ 33 h 139"/>
                  <a:gd name="T40" fmla="*/ 7 w 133"/>
                  <a:gd name="T41" fmla="*/ 39 h 139"/>
                  <a:gd name="T42" fmla="*/ 11 w 133"/>
                  <a:gd name="T43" fmla="*/ 52 h 139"/>
                  <a:gd name="T44" fmla="*/ 9 w 133"/>
                  <a:gd name="T45" fmla="*/ 59 h 139"/>
                  <a:gd name="T46" fmla="*/ 0 w 133"/>
                  <a:gd name="T47" fmla="*/ 69 h 139"/>
                  <a:gd name="T48" fmla="*/ 0 w 133"/>
                  <a:gd name="T49" fmla="*/ 76 h 139"/>
                  <a:gd name="T50" fmla="*/ 10 w 133"/>
                  <a:gd name="T51" fmla="*/ 85 h 139"/>
                  <a:gd name="T52" fmla="*/ 12 w 133"/>
                  <a:gd name="T53" fmla="*/ 91 h 139"/>
                  <a:gd name="T54" fmla="*/ 9 w 133"/>
                  <a:gd name="T55" fmla="*/ 104 h 139"/>
                  <a:gd name="T56" fmla="*/ 13 w 133"/>
                  <a:gd name="T57" fmla="*/ 110 h 139"/>
                  <a:gd name="T58" fmla="*/ 25 w 133"/>
                  <a:gd name="T59" fmla="*/ 113 h 139"/>
                  <a:gd name="T60" fmla="*/ 30 w 133"/>
                  <a:gd name="T61" fmla="*/ 118 h 139"/>
                  <a:gd name="T62" fmla="*/ 34 w 133"/>
                  <a:gd name="T63" fmla="*/ 130 h 139"/>
                  <a:gd name="T64" fmla="*/ 40 w 133"/>
                  <a:gd name="T65" fmla="*/ 134 h 139"/>
                  <a:gd name="T66" fmla="*/ 52 w 133"/>
                  <a:gd name="T67" fmla="*/ 129 h 139"/>
                  <a:gd name="T68" fmla="*/ 59 w 133"/>
                  <a:gd name="T69" fmla="*/ 130 h 139"/>
                  <a:gd name="T70" fmla="*/ 67 w 133"/>
                  <a:gd name="T71" fmla="*/ 139 h 139"/>
                  <a:gd name="T72" fmla="*/ 73 w 133"/>
                  <a:gd name="T73" fmla="*/ 130 h 139"/>
                  <a:gd name="T74" fmla="*/ 80 w 133"/>
                  <a:gd name="T75" fmla="*/ 129 h 139"/>
                  <a:gd name="T76" fmla="*/ 92 w 133"/>
                  <a:gd name="T77" fmla="*/ 134 h 139"/>
                  <a:gd name="T78" fmla="*/ 98 w 133"/>
                  <a:gd name="T79" fmla="*/ 131 h 139"/>
                  <a:gd name="T80" fmla="*/ 102 w 133"/>
                  <a:gd name="T81" fmla="*/ 118 h 139"/>
                  <a:gd name="T82" fmla="*/ 107 w 133"/>
                  <a:gd name="T83" fmla="*/ 114 h 139"/>
                  <a:gd name="T84" fmla="*/ 120 w 133"/>
                  <a:gd name="T85" fmla="*/ 111 h 139"/>
                  <a:gd name="T86" fmla="*/ 124 w 133"/>
                  <a:gd name="T87" fmla="*/ 105 h 139"/>
                  <a:gd name="T88" fmla="*/ 121 w 133"/>
                  <a:gd name="T89" fmla="*/ 92 h 139"/>
                  <a:gd name="T90" fmla="*/ 123 w 133"/>
                  <a:gd name="T91" fmla="*/ 86 h 139"/>
                  <a:gd name="T92" fmla="*/ 133 w 133"/>
                  <a:gd name="T9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39">
                    <a:moveTo>
                      <a:pt x="125" y="71"/>
                    </a:moveTo>
                    <a:cubicBezTo>
                      <a:pt x="133" y="70"/>
                      <a:pt x="133" y="70"/>
                      <a:pt x="133" y="70"/>
                    </a:cubicBezTo>
                    <a:cubicBezTo>
                      <a:pt x="133" y="68"/>
                      <a:pt x="133" y="66"/>
                      <a:pt x="133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2"/>
                      <a:pt x="124" y="61"/>
                      <a:pt x="124" y="60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5"/>
                      <a:pt x="131" y="54"/>
                      <a:pt x="131" y="52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2"/>
                      <a:pt x="122" y="50"/>
                      <a:pt x="122" y="4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8" y="43"/>
                      <a:pt x="128" y="42"/>
                      <a:pt x="127" y="40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2"/>
                      <a:pt x="118" y="40"/>
                      <a:pt x="117" y="39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2"/>
                      <a:pt x="122" y="31"/>
                      <a:pt x="121" y="29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3" y="32"/>
                      <a:pt x="112" y="31"/>
                      <a:pt x="111" y="30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6" y="23"/>
                      <a:pt x="114" y="21"/>
                      <a:pt x="113" y="20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6" y="24"/>
                      <a:pt x="105" y="23"/>
                      <a:pt x="104" y="23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5" y="13"/>
                      <a:pt x="104" y="1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8"/>
                      <a:pt x="96" y="17"/>
                      <a:pt x="95" y="16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5" y="7"/>
                      <a:pt x="94" y="6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3"/>
                      <a:pt x="87" y="12"/>
                      <a:pt x="86" y="1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4" y="2"/>
                      <a:pt x="82" y="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0" y="0"/>
                      <a:pt x="59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10"/>
                      <a:pt x="55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6" y="13"/>
                      <a:pt x="45" y="1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7" y="7"/>
                      <a:pt x="36" y="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7"/>
                      <a:pt x="37" y="17"/>
                      <a:pt x="35" y="1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7" y="14"/>
                      <a:pt x="26" y="15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18" y="22"/>
                      <a:pt x="17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1"/>
                      <a:pt x="21" y="32"/>
                      <a:pt x="20" y="3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1" y="32"/>
                      <a:pt x="10" y="3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5" y="41"/>
                      <a:pt x="15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1"/>
                      <a:pt x="5" y="43"/>
                      <a:pt x="5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50"/>
                      <a:pt x="11" y="51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3"/>
                      <a:pt x="2" y="54"/>
                      <a:pt x="1" y="5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0" y="67"/>
                      <a:pt x="0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2"/>
                      <a:pt x="8" y="7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9"/>
                      <a:pt x="1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2"/>
                      <a:pt x="10" y="83"/>
                      <a:pt x="10" y="85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3" y="90"/>
                      <a:pt x="3" y="91"/>
                      <a:pt x="4" y="93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3"/>
                      <a:pt x="13" y="94"/>
                      <a:pt x="13" y="95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8" y="103"/>
                      <a:pt x="9" y="104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2"/>
                      <a:pt x="18" y="103"/>
                      <a:pt x="19" y="105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4" y="112"/>
                      <a:pt x="15" y="113"/>
                      <a:pt x="16" y="115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2"/>
                      <a:pt x="25" y="113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2" y="121"/>
                      <a:pt x="23" y="122"/>
                      <a:pt x="24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8"/>
                      <a:pt x="32" y="119"/>
                      <a:pt x="33" y="12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9"/>
                      <a:pt x="33" y="130"/>
                      <a:pt x="34" y="130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1" y="125"/>
                      <a:pt x="43" y="125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2" y="134"/>
                      <a:pt x="43" y="135"/>
                      <a:pt x="45" y="136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0" y="128"/>
                      <a:pt x="51" y="129"/>
                      <a:pt x="52" y="129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5" y="138"/>
                      <a:pt x="57" y="139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2" y="131"/>
                      <a:pt x="63" y="13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6" y="139"/>
                      <a:pt x="67" y="139"/>
                    </a:cubicBezTo>
                    <a:cubicBezTo>
                      <a:pt x="67" y="139"/>
                      <a:pt x="68" y="139"/>
                      <a:pt x="69" y="139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71" y="131"/>
                      <a:pt x="72" y="131"/>
                      <a:pt x="73" y="130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7" y="138"/>
                      <a:pt x="79" y="138"/>
                      <a:pt x="81" y="138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2" y="129"/>
                      <a:pt x="84" y="128"/>
                    </a:cubicBezTo>
                    <a:cubicBezTo>
                      <a:pt x="87" y="136"/>
                      <a:pt x="87" y="136"/>
                      <a:pt x="87" y="136"/>
                    </a:cubicBezTo>
                    <a:cubicBezTo>
                      <a:pt x="89" y="135"/>
                      <a:pt x="90" y="135"/>
                      <a:pt x="92" y="134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1" y="125"/>
                      <a:pt x="92" y="125"/>
                      <a:pt x="93" y="124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100" y="130"/>
                      <a:pt x="101" y="129"/>
                      <a:pt x="103" y="128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0"/>
                      <a:pt x="101" y="119"/>
                      <a:pt x="102" y="118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9" y="123"/>
                      <a:pt x="111" y="122"/>
                      <a:pt x="112" y="121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8" y="113"/>
                      <a:pt x="109" y="112"/>
                      <a:pt x="110" y="11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4"/>
                      <a:pt x="119" y="113"/>
                      <a:pt x="120" y="11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4"/>
                      <a:pt x="116" y="103"/>
                      <a:pt x="116" y="102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5" y="104"/>
                      <a:pt x="126" y="102"/>
                      <a:pt x="126" y="101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20" y="95"/>
                      <a:pt x="120" y="93"/>
                      <a:pt x="121" y="9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30" y="92"/>
                      <a:pt x="130" y="91"/>
                      <a:pt x="131" y="89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4"/>
                      <a:pt x="124" y="83"/>
                      <a:pt x="124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0"/>
                      <a:pt x="133" y="79"/>
                      <a:pt x="133" y="77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3"/>
                      <a:pt x="125" y="72"/>
                      <a:pt x="125" y="7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30"/>
              <p:cNvSpPr>
                <a:spLocks/>
              </p:cNvSpPr>
              <p:nvPr/>
            </p:nvSpPr>
            <p:spPr bwMode="auto">
              <a:xfrm>
                <a:off x="1157288" y="2359026"/>
                <a:ext cx="46038" cy="28575"/>
              </a:xfrm>
              <a:custGeom>
                <a:avLst/>
                <a:gdLst>
                  <a:gd name="T0" fmla="*/ 44 w 44"/>
                  <a:gd name="T1" fmla="*/ 26 h 26"/>
                  <a:gd name="T2" fmla="*/ 1 w 44"/>
                  <a:gd name="T3" fmla="*/ 26 h 26"/>
                  <a:gd name="T4" fmla="*/ 0 w 44"/>
                  <a:gd name="T5" fmla="*/ 22 h 26"/>
                  <a:gd name="T6" fmla="*/ 37 w 44"/>
                  <a:gd name="T7" fmla="*/ 0 h 26"/>
                  <a:gd name="T8" fmla="*/ 44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4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7"/>
                      <a:pt x="44" y="16"/>
                      <a:pt x="44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Oval 31"/>
              <p:cNvSpPr>
                <a:spLocks noChangeArrowheads="1"/>
              </p:cNvSpPr>
              <p:nvPr/>
            </p:nvSpPr>
            <p:spPr bwMode="auto">
              <a:xfrm>
                <a:off x="1143000" y="2382838"/>
                <a:ext cx="9525" cy="11113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32"/>
              <p:cNvSpPr>
                <a:spLocks/>
              </p:cNvSpPr>
              <p:nvPr/>
            </p:nvSpPr>
            <p:spPr bwMode="auto">
              <a:xfrm>
                <a:off x="1152525" y="2336801"/>
                <a:ext cx="42863" cy="44450"/>
              </a:xfrm>
              <a:custGeom>
                <a:avLst/>
                <a:gdLst>
                  <a:gd name="T0" fmla="*/ 40 w 40"/>
                  <a:gd name="T1" fmla="*/ 19 h 42"/>
                  <a:gd name="T2" fmla="*/ 3 w 40"/>
                  <a:gd name="T3" fmla="*/ 42 h 42"/>
                  <a:gd name="T4" fmla="*/ 0 w 40"/>
                  <a:gd name="T5" fmla="*/ 39 h 42"/>
                  <a:gd name="T6" fmla="*/ 22 w 40"/>
                  <a:gd name="T7" fmla="*/ 0 h 42"/>
                  <a:gd name="T8" fmla="*/ 40 w 40"/>
                  <a:gd name="T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40" y="1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0" y="3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5"/>
                      <a:pt x="36" y="11"/>
                      <a:pt x="40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33"/>
              <p:cNvSpPr>
                <a:spLocks/>
              </p:cNvSpPr>
              <p:nvPr/>
            </p:nvSpPr>
            <p:spPr bwMode="auto">
              <a:xfrm>
                <a:off x="1147763" y="2328863"/>
                <a:ext cx="26988" cy="49213"/>
              </a:xfrm>
              <a:custGeom>
                <a:avLst/>
                <a:gdLst>
                  <a:gd name="T0" fmla="*/ 26 w 26"/>
                  <a:gd name="T1" fmla="*/ 7 h 46"/>
                  <a:gd name="T2" fmla="*/ 4 w 26"/>
                  <a:gd name="T3" fmla="*/ 46 h 46"/>
                  <a:gd name="T4" fmla="*/ 0 w 26"/>
                  <a:gd name="T5" fmla="*/ 45 h 46"/>
                  <a:gd name="T6" fmla="*/ 0 w 26"/>
                  <a:gd name="T7" fmla="*/ 0 h 46"/>
                  <a:gd name="T8" fmla="*/ 26 w 26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6" y="7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2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3"/>
                      <a:pt x="26" y="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34"/>
              <p:cNvSpPr>
                <a:spLocks/>
              </p:cNvSpPr>
              <p:nvPr/>
            </p:nvSpPr>
            <p:spPr bwMode="auto">
              <a:xfrm>
                <a:off x="1120775" y="2328863"/>
                <a:ext cx="25400" cy="49213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45 h 46"/>
                  <a:gd name="T4" fmla="*/ 21 w 25"/>
                  <a:gd name="T5" fmla="*/ 46 h 46"/>
                  <a:gd name="T6" fmla="*/ 0 w 25"/>
                  <a:gd name="T7" fmla="*/ 7 h 46"/>
                  <a:gd name="T8" fmla="*/ 25 w 2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2" y="46"/>
                      <a:pt x="21" y="4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3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35"/>
              <p:cNvSpPr>
                <a:spLocks/>
              </p:cNvSpPr>
              <p:nvPr/>
            </p:nvSpPr>
            <p:spPr bwMode="auto">
              <a:xfrm>
                <a:off x="1098550" y="2336801"/>
                <a:ext cx="42863" cy="44450"/>
              </a:xfrm>
              <a:custGeom>
                <a:avLst/>
                <a:gdLst>
                  <a:gd name="T0" fmla="*/ 18 w 40"/>
                  <a:gd name="T1" fmla="*/ 0 h 42"/>
                  <a:gd name="T2" fmla="*/ 40 w 40"/>
                  <a:gd name="T3" fmla="*/ 39 h 42"/>
                  <a:gd name="T4" fmla="*/ 37 w 40"/>
                  <a:gd name="T5" fmla="*/ 42 h 42"/>
                  <a:gd name="T6" fmla="*/ 0 w 40"/>
                  <a:gd name="T7" fmla="*/ 19 h 42"/>
                  <a:gd name="T8" fmla="*/ 18 w 4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18" y="0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0"/>
                      <a:pt x="38" y="41"/>
                      <a:pt x="37" y="4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1"/>
                      <a:pt x="11" y="5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36"/>
              <p:cNvSpPr>
                <a:spLocks/>
              </p:cNvSpPr>
              <p:nvPr/>
            </p:nvSpPr>
            <p:spPr bwMode="auto">
              <a:xfrm>
                <a:off x="1090613" y="2359026"/>
                <a:ext cx="47625" cy="28575"/>
              </a:xfrm>
              <a:custGeom>
                <a:avLst/>
                <a:gdLst>
                  <a:gd name="T0" fmla="*/ 7 w 45"/>
                  <a:gd name="T1" fmla="*/ 0 h 26"/>
                  <a:gd name="T2" fmla="*/ 45 w 45"/>
                  <a:gd name="T3" fmla="*/ 22 h 26"/>
                  <a:gd name="T4" fmla="*/ 44 w 45"/>
                  <a:gd name="T5" fmla="*/ 26 h 26"/>
                  <a:gd name="T6" fmla="*/ 0 w 45"/>
                  <a:gd name="T7" fmla="*/ 26 h 26"/>
                  <a:gd name="T8" fmla="*/ 7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7" y="0"/>
                    </a:move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3" y="7"/>
                      <a:pt x="7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37"/>
              <p:cNvSpPr>
                <a:spLocks/>
              </p:cNvSpPr>
              <p:nvPr/>
            </p:nvSpPr>
            <p:spPr bwMode="auto">
              <a:xfrm>
                <a:off x="1090613" y="2389188"/>
                <a:ext cx="47625" cy="26988"/>
              </a:xfrm>
              <a:custGeom>
                <a:avLst/>
                <a:gdLst>
                  <a:gd name="T0" fmla="*/ 0 w 45"/>
                  <a:gd name="T1" fmla="*/ 0 h 26"/>
                  <a:gd name="T2" fmla="*/ 44 w 45"/>
                  <a:gd name="T3" fmla="*/ 0 h 26"/>
                  <a:gd name="T4" fmla="*/ 45 w 45"/>
                  <a:gd name="T5" fmla="*/ 3 h 26"/>
                  <a:gd name="T6" fmla="*/ 7 w 45"/>
                  <a:gd name="T7" fmla="*/ 26 h 26"/>
                  <a:gd name="T8" fmla="*/ 0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2"/>
                      <a:pt x="45" y="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38"/>
              <p:cNvSpPr>
                <a:spLocks/>
              </p:cNvSpPr>
              <p:nvPr/>
            </p:nvSpPr>
            <p:spPr bwMode="auto">
              <a:xfrm>
                <a:off x="1098550" y="2393951"/>
                <a:ext cx="42863" cy="44450"/>
              </a:xfrm>
              <a:custGeom>
                <a:avLst/>
                <a:gdLst>
                  <a:gd name="T0" fmla="*/ 0 w 40"/>
                  <a:gd name="T1" fmla="*/ 22 h 42"/>
                  <a:gd name="T2" fmla="*/ 37 w 40"/>
                  <a:gd name="T3" fmla="*/ 0 h 42"/>
                  <a:gd name="T4" fmla="*/ 40 w 40"/>
                  <a:gd name="T5" fmla="*/ 3 h 42"/>
                  <a:gd name="T6" fmla="*/ 18 w 40"/>
                  <a:gd name="T7" fmla="*/ 42 h 42"/>
                  <a:gd name="T8" fmla="*/ 0 w 4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0" y="22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37"/>
                      <a:pt x="4" y="30"/>
                      <a:pt x="0" y="2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514" name="Freeform 39"/>
              <p:cNvSpPr>
                <a:spLocks/>
              </p:cNvSpPr>
              <p:nvPr/>
            </p:nvSpPr>
            <p:spPr bwMode="auto">
              <a:xfrm>
                <a:off x="1120775" y="2397126"/>
                <a:ext cx="25400" cy="49213"/>
              </a:xfrm>
              <a:custGeom>
                <a:avLst/>
                <a:gdLst>
                  <a:gd name="T0" fmla="*/ 0 w 25"/>
                  <a:gd name="T1" fmla="*/ 39 h 46"/>
                  <a:gd name="T2" fmla="*/ 21 w 25"/>
                  <a:gd name="T3" fmla="*/ 0 h 46"/>
                  <a:gd name="T4" fmla="*/ 25 w 25"/>
                  <a:gd name="T5" fmla="*/ 1 h 46"/>
                  <a:gd name="T6" fmla="*/ 25 w 25"/>
                  <a:gd name="T7" fmla="*/ 46 h 46"/>
                  <a:gd name="T8" fmla="*/ 0 w 25"/>
                  <a:gd name="T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0" y="3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6" y="46"/>
                      <a:pt x="7" y="44"/>
                      <a:pt x="0" y="3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40"/>
              <p:cNvSpPr>
                <a:spLocks/>
              </p:cNvSpPr>
              <p:nvPr/>
            </p:nvSpPr>
            <p:spPr bwMode="auto">
              <a:xfrm>
                <a:off x="1147763" y="2397126"/>
                <a:ext cx="26988" cy="49213"/>
              </a:xfrm>
              <a:custGeom>
                <a:avLst/>
                <a:gdLst>
                  <a:gd name="T0" fmla="*/ 0 w 26"/>
                  <a:gd name="T1" fmla="*/ 46 h 46"/>
                  <a:gd name="T2" fmla="*/ 0 w 26"/>
                  <a:gd name="T3" fmla="*/ 1 h 46"/>
                  <a:gd name="T4" fmla="*/ 4 w 26"/>
                  <a:gd name="T5" fmla="*/ 0 h 46"/>
                  <a:gd name="T6" fmla="*/ 26 w 26"/>
                  <a:gd name="T7" fmla="*/ 39 h 46"/>
                  <a:gd name="T8" fmla="*/ 0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4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44"/>
                      <a:pt x="10" y="46"/>
                      <a:pt x="0" y="4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41"/>
              <p:cNvSpPr>
                <a:spLocks/>
              </p:cNvSpPr>
              <p:nvPr/>
            </p:nvSpPr>
            <p:spPr bwMode="auto">
              <a:xfrm>
                <a:off x="1152525" y="2393951"/>
                <a:ext cx="42863" cy="44450"/>
              </a:xfrm>
              <a:custGeom>
                <a:avLst/>
                <a:gdLst>
                  <a:gd name="T0" fmla="*/ 22 w 40"/>
                  <a:gd name="T1" fmla="*/ 42 h 42"/>
                  <a:gd name="T2" fmla="*/ 0 w 40"/>
                  <a:gd name="T3" fmla="*/ 3 h 42"/>
                  <a:gd name="T4" fmla="*/ 3 w 40"/>
                  <a:gd name="T5" fmla="*/ 0 h 42"/>
                  <a:gd name="T6" fmla="*/ 40 w 40"/>
                  <a:gd name="T7" fmla="*/ 22 h 42"/>
                  <a:gd name="T8" fmla="*/ 22 w 4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22" y="4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30"/>
                      <a:pt x="30" y="37"/>
                      <a:pt x="22" y="4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42"/>
              <p:cNvSpPr>
                <a:spLocks/>
              </p:cNvSpPr>
              <p:nvPr/>
            </p:nvSpPr>
            <p:spPr bwMode="auto">
              <a:xfrm>
                <a:off x="1157288" y="2389188"/>
                <a:ext cx="46038" cy="26988"/>
              </a:xfrm>
              <a:custGeom>
                <a:avLst/>
                <a:gdLst>
                  <a:gd name="T0" fmla="*/ 37 w 44"/>
                  <a:gd name="T1" fmla="*/ 26 h 26"/>
                  <a:gd name="T2" fmla="*/ 0 w 44"/>
                  <a:gd name="T3" fmla="*/ 3 h 26"/>
                  <a:gd name="T4" fmla="*/ 1 w 44"/>
                  <a:gd name="T5" fmla="*/ 0 h 26"/>
                  <a:gd name="T6" fmla="*/ 44 w 44"/>
                  <a:gd name="T7" fmla="*/ 0 h 26"/>
                  <a:gd name="T8" fmla="*/ 37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7" y="2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9"/>
                      <a:pt x="41" y="18"/>
                      <a:pt x="37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43"/>
              <p:cNvSpPr>
                <a:spLocks/>
              </p:cNvSpPr>
              <p:nvPr/>
            </p:nvSpPr>
            <p:spPr bwMode="auto">
              <a:xfrm>
                <a:off x="1211263" y="2414588"/>
                <a:ext cx="98425" cy="103188"/>
              </a:xfrm>
              <a:custGeom>
                <a:avLst/>
                <a:gdLst>
                  <a:gd name="T0" fmla="*/ 93 w 93"/>
                  <a:gd name="T1" fmla="*/ 45 h 97"/>
                  <a:gd name="T2" fmla="*/ 92 w 93"/>
                  <a:gd name="T3" fmla="*/ 40 h 97"/>
                  <a:gd name="T4" fmla="*/ 85 w 93"/>
                  <a:gd name="T5" fmla="*/ 34 h 97"/>
                  <a:gd name="T6" fmla="*/ 83 w 93"/>
                  <a:gd name="T7" fmla="*/ 30 h 97"/>
                  <a:gd name="T8" fmla="*/ 84 w 93"/>
                  <a:gd name="T9" fmla="*/ 21 h 97"/>
                  <a:gd name="T10" fmla="*/ 81 w 93"/>
                  <a:gd name="T11" fmla="*/ 17 h 97"/>
                  <a:gd name="T12" fmla="*/ 72 w 93"/>
                  <a:gd name="T13" fmla="*/ 16 h 97"/>
                  <a:gd name="T14" fmla="*/ 69 w 93"/>
                  <a:gd name="T15" fmla="*/ 13 h 97"/>
                  <a:gd name="T16" fmla="*/ 65 w 93"/>
                  <a:gd name="T17" fmla="*/ 4 h 97"/>
                  <a:gd name="T18" fmla="*/ 61 w 93"/>
                  <a:gd name="T19" fmla="*/ 3 h 97"/>
                  <a:gd name="T20" fmla="*/ 53 w 93"/>
                  <a:gd name="T21" fmla="*/ 7 h 97"/>
                  <a:gd name="T22" fmla="*/ 48 w 93"/>
                  <a:gd name="T23" fmla="*/ 6 h 97"/>
                  <a:gd name="T24" fmla="*/ 44 w 93"/>
                  <a:gd name="T25" fmla="*/ 0 h 97"/>
                  <a:gd name="T26" fmla="*/ 38 w 93"/>
                  <a:gd name="T27" fmla="*/ 7 h 97"/>
                  <a:gd name="T28" fmla="*/ 34 w 93"/>
                  <a:gd name="T29" fmla="*/ 8 h 97"/>
                  <a:gd name="T30" fmla="*/ 25 w 93"/>
                  <a:gd name="T31" fmla="*/ 6 h 97"/>
                  <a:gd name="T32" fmla="*/ 21 w 93"/>
                  <a:gd name="T33" fmla="*/ 8 h 97"/>
                  <a:gd name="T34" fmla="*/ 19 w 93"/>
                  <a:gd name="T35" fmla="*/ 17 h 97"/>
                  <a:gd name="T36" fmla="*/ 16 w 93"/>
                  <a:gd name="T37" fmla="*/ 21 h 97"/>
                  <a:gd name="T38" fmla="*/ 7 w 93"/>
                  <a:gd name="T39" fmla="*/ 23 h 97"/>
                  <a:gd name="T40" fmla="*/ 5 w 93"/>
                  <a:gd name="T41" fmla="*/ 27 h 97"/>
                  <a:gd name="T42" fmla="*/ 8 w 93"/>
                  <a:gd name="T43" fmla="*/ 36 h 97"/>
                  <a:gd name="T44" fmla="*/ 6 w 93"/>
                  <a:gd name="T45" fmla="*/ 41 h 97"/>
                  <a:gd name="T46" fmla="*/ 0 w 93"/>
                  <a:gd name="T47" fmla="*/ 48 h 97"/>
                  <a:gd name="T48" fmla="*/ 0 w 93"/>
                  <a:gd name="T49" fmla="*/ 53 h 97"/>
                  <a:gd name="T50" fmla="*/ 7 w 93"/>
                  <a:gd name="T51" fmla="*/ 59 h 97"/>
                  <a:gd name="T52" fmla="*/ 8 w 93"/>
                  <a:gd name="T53" fmla="*/ 64 h 97"/>
                  <a:gd name="T54" fmla="*/ 6 w 93"/>
                  <a:gd name="T55" fmla="*/ 73 h 97"/>
                  <a:gd name="T56" fmla="*/ 9 w 93"/>
                  <a:gd name="T57" fmla="*/ 77 h 97"/>
                  <a:gd name="T58" fmla="*/ 18 w 93"/>
                  <a:gd name="T59" fmla="*/ 79 h 97"/>
                  <a:gd name="T60" fmla="*/ 21 w 93"/>
                  <a:gd name="T61" fmla="*/ 82 h 97"/>
                  <a:gd name="T62" fmla="*/ 24 w 93"/>
                  <a:gd name="T63" fmla="*/ 91 h 97"/>
                  <a:gd name="T64" fmla="*/ 28 w 93"/>
                  <a:gd name="T65" fmla="*/ 93 h 97"/>
                  <a:gd name="T66" fmla="*/ 37 w 93"/>
                  <a:gd name="T67" fmla="*/ 90 h 97"/>
                  <a:gd name="T68" fmla="*/ 41 w 93"/>
                  <a:gd name="T69" fmla="*/ 91 h 97"/>
                  <a:gd name="T70" fmla="*/ 46 w 93"/>
                  <a:gd name="T71" fmla="*/ 97 h 97"/>
                  <a:gd name="T72" fmla="*/ 51 w 93"/>
                  <a:gd name="T73" fmla="*/ 91 h 97"/>
                  <a:gd name="T74" fmla="*/ 56 w 93"/>
                  <a:gd name="T75" fmla="*/ 90 h 97"/>
                  <a:gd name="T76" fmla="*/ 64 w 93"/>
                  <a:gd name="T77" fmla="*/ 93 h 97"/>
                  <a:gd name="T78" fmla="*/ 68 w 93"/>
                  <a:gd name="T79" fmla="*/ 91 h 97"/>
                  <a:gd name="T80" fmla="*/ 71 w 93"/>
                  <a:gd name="T81" fmla="*/ 82 h 97"/>
                  <a:gd name="T82" fmla="*/ 75 w 93"/>
                  <a:gd name="T83" fmla="*/ 79 h 97"/>
                  <a:gd name="T84" fmla="*/ 84 w 93"/>
                  <a:gd name="T85" fmla="*/ 78 h 97"/>
                  <a:gd name="T86" fmla="*/ 86 w 93"/>
                  <a:gd name="T87" fmla="*/ 73 h 97"/>
                  <a:gd name="T88" fmla="*/ 84 w 93"/>
                  <a:gd name="T89" fmla="*/ 64 h 97"/>
                  <a:gd name="T90" fmla="*/ 86 w 93"/>
                  <a:gd name="T91" fmla="*/ 60 h 97"/>
                  <a:gd name="T92" fmla="*/ 93 w 93"/>
                  <a:gd name="T9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97">
                    <a:moveTo>
                      <a:pt x="87" y="49"/>
                    </a:move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7"/>
                      <a:pt x="93" y="46"/>
                      <a:pt x="93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4"/>
                      <a:pt x="87" y="43"/>
                      <a:pt x="87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9"/>
                      <a:pt x="92" y="37"/>
                      <a:pt x="91" y="36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0"/>
                      <a:pt x="89" y="29"/>
                      <a:pt x="88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29"/>
                      <a:pt x="82" y="28"/>
                      <a:pt x="82" y="27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3"/>
                      <a:pt x="85" y="22"/>
                      <a:pt x="84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8" y="22"/>
                      <a:pt x="78" y="21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6"/>
                      <a:pt x="80" y="15"/>
                      <a:pt x="79" y="14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3" y="16"/>
                      <a:pt x="72" y="1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0"/>
                      <a:pt x="73" y="9"/>
                      <a:pt x="72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2"/>
                      <a:pt x="66" y="1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6" y="5"/>
                      <a:pt x="65" y="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1" y="9"/>
                      <a:pt x="61" y="9"/>
                      <a:pt x="60" y="8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2"/>
                      <a:pt x="59" y="2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8" y="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2" y="9"/>
                      <a:pt x="31" y="9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6" y="5"/>
                      <a:pt x="2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2"/>
                      <a:pt x="25" y="1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2"/>
                      <a:pt x="14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1" y="38"/>
                      <a:pt x="1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1"/>
                      <a:pt x="6" y="72"/>
                      <a:pt x="6" y="73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8"/>
                      <a:pt x="10" y="79"/>
                      <a:pt x="11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8"/>
                      <a:pt x="18" y="79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2"/>
                      <a:pt x="23" y="83"/>
                      <a:pt x="23" y="84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90"/>
                      <a:pt x="23" y="90"/>
                      <a:pt x="24" y="9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7"/>
                      <a:pt x="29" y="87"/>
                      <a:pt x="30" y="8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9" y="94"/>
                      <a:pt x="30" y="94"/>
                      <a:pt x="31" y="9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6" y="90"/>
                      <a:pt x="37" y="90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6"/>
                      <a:pt x="38" y="96"/>
                      <a:pt x="40" y="97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3" y="91"/>
                      <a:pt x="44" y="91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47" y="97"/>
                      <a:pt x="47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9" y="91"/>
                      <a:pt x="50" y="91"/>
                      <a:pt x="51" y="91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4" y="96"/>
                      <a:pt x="55" y="96"/>
                      <a:pt x="56" y="96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0"/>
                      <a:pt x="57" y="90"/>
                      <a:pt x="58" y="89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2" y="94"/>
                      <a:pt x="63" y="94"/>
                      <a:pt x="64" y="9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7"/>
                      <a:pt x="64" y="87"/>
                      <a:pt x="65" y="86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91"/>
                      <a:pt x="71" y="90"/>
                      <a:pt x="72" y="89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3"/>
                      <a:pt x="71" y="83"/>
                      <a:pt x="71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6"/>
                      <a:pt x="77" y="85"/>
                      <a:pt x="78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6" y="78"/>
                      <a:pt x="77" y="77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0"/>
                      <a:pt x="83" y="79"/>
                      <a:pt x="84" y="78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7" y="72"/>
                      <a:pt x="87" y="71"/>
                      <a:pt x="88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4" y="65"/>
                      <a:pt x="84" y="64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1" y="63"/>
                      <a:pt x="91" y="62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9"/>
                      <a:pt x="86" y="58"/>
                      <a:pt x="86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6"/>
                      <a:pt x="92" y="55"/>
                      <a:pt x="93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1"/>
                      <a:pt x="87" y="50"/>
                      <a:pt x="87" y="4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44"/>
              <p:cNvSpPr>
                <a:spLocks/>
              </p:cNvSpPr>
              <p:nvPr/>
            </p:nvSpPr>
            <p:spPr bwMode="auto">
              <a:xfrm>
                <a:off x="1268413" y="2446338"/>
                <a:ext cx="31750" cy="19050"/>
              </a:xfrm>
              <a:custGeom>
                <a:avLst/>
                <a:gdLst>
                  <a:gd name="T0" fmla="*/ 31 w 31"/>
                  <a:gd name="T1" fmla="*/ 18 h 18"/>
                  <a:gd name="T2" fmla="*/ 1 w 31"/>
                  <a:gd name="T3" fmla="*/ 18 h 18"/>
                  <a:gd name="T4" fmla="*/ 0 w 31"/>
                  <a:gd name="T5" fmla="*/ 15 h 18"/>
                  <a:gd name="T6" fmla="*/ 26 w 31"/>
                  <a:gd name="T7" fmla="*/ 0 h 18"/>
                  <a:gd name="T8" fmla="*/ 31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3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5"/>
                      <a:pt x="30" y="11"/>
                      <a:pt x="31" y="18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Oval 45"/>
              <p:cNvSpPr>
                <a:spLocks noChangeArrowheads="1"/>
              </p:cNvSpPr>
              <p:nvPr/>
            </p:nvSpPr>
            <p:spPr bwMode="auto">
              <a:xfrm>
                <a:off x="1257300" y="2462213"/>
                <a:ext cx="7938" cy="7938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46"/>
              <p:cNvSpPr>
                <a:spLocks/>
              </p:cNvSpPr>
              <p:nvPr/>
            </p:nvSpPr>
            <p:spPr bwMode="auto">
              <a:xfrm>
                <a:off x="1265238" y="2430463"/>
                <a:ext cx="28575" cy="31750"/>
              </a:xfrm>
              <a:custGeom>
                <a:avLst/>
                <a:gdLst>
                  <a:gd name="T0" fmla="*/ 28 w 28"/>
                  <a:gd name="T1" fmla="*/ 14 h 30"/>
                  <a:gd name="T2" fmla="*/ 2 w 28"/>
                  <a:gd name="T3" fmla="*/ 30 h 30"/>
                  <a:gd name="T4" fmla="*/ 0 w 28"/>
                  <a:gd name="T5" fmla="*/ 28 h 30"/>
                  <a:gd name="T6" fmla="*/ 15 w 28"/>
                  <a:gd name="T7" fmla="*/ 0 h 30"/>
                  <a:gd name="T8" fmla="*/ 28 w 28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14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4"/>
                      <a:pt x="25" y="8"/>
                      <a:pt x="28" y="1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47"/>
              <p:cNvSpPr>
                <a:spLocks/>
              </p:cNvSpPr>
              <p:nvPr/>
            </p:nvSpPr>
            <p:spPr bwMode="auto">
              <a:xfrm>
                <a:off x="1262063" y="2425701"/>
                <a:ext cx="19050" cy="33338"/>
              </a:xfrm>
              <a:custGeom>
                <a:avLst/>
                <a:gdLst>
                  <a:gd name="T0" fmla="*/ 18 w 18"/>
                  <a:gd name="T1" fmla="*/ 5 h 32"/>
                  <a:gd name="T2" fmla="*/ 3 w 18"/>
                  <a:gd name="T3" fmla="*/ 32 h 32"/>
                  <a:gd name="T4" fmla="*/ 0 w 18"/>
                  <a:gd name="T5" fmla="*/ 31 h 32"/>
                  <a:gd name="T6" fmla="*/ 0 w 18"/>
                  <a:gd name="T7" fmla="*/ 0 h 32"/>
                  <a:gd name="T8" fmla="*/ 18 w 1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5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2"/>
                      <a:pt x="18" y="5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48"/>
              <p:cNvSpPr>
                <a:spLocks/>
              </p:cNvSpPr>
              <p:nvPr/>
            </p:nvSpPr>
            <p:spPr bwMode="auto">
              <a:xfrm>
                <a:off x="1241425" y="2425701"/>
                <a:ext cx="19050" cy="33338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31 h 32"/>
                  <a:gd name="T4" fmla="*/ 15 w 18"/>
                  <a:gd name="T5" fmla="*/ 32 h 32"/>
                  <a:gd name="T6" fmla="*/ 0 w 18"/>
                  <a:gd name="T7" fmla="*/ 5 h 32"/>
                  <a:gd name="T8" fmla="*/ 18 w 1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2" y="0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49"/>
              <p:cNvSpPr>
                <a:spLocks/>
              </p:cNvSpPr>
              <p:nvPr/>
            </p:nvSpPr>
            <p:spPr bwMode="auto">
              <a:xfrm>
                <a:off x="1227138" y="2430463"/>
                <a:ext cx="30163" cy="31750"/>
              </a:xfrm>
              <a:custGeom>
                <a:avLst/>
                <a:gdLst>
                  <a:gd name="T0" fmla="*/ 13 w 28"/>
                  <a:gd name="T1" fmla="*/ 0 h 30"/>
                  <a:gd name="T2" fmla="*/ 28 w 28"/>
                  <a:gd name="T3" fmla="*/ 28 h 30"/>
                  <a:gd name="T4" fmla="*/ 26 w 28"/>
                  <a:gd name="T5" fmla="*/ 30 h 30"/>
                  <a:gd name="T6" fmla="*/ 0 w 28"/>
                  <a:gd name="T7" fmla="*/ 14 h 30"/>
                  <a:gd name="T8" fmla="*/ 13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3" y="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8"/>
                      <a:pt x="26" y="29"/>
                      <a:pt x="26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8"/>
                      <a:pt x="7" y="4"/>
                      <a:pt x="13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50"/>
              <p:cNvSpPr>
                <a:spLocks/>
              </p:cNvSpPr>
              <p:nvPr/>
            </p:nvSpPr>
            <p:spPr bwMode="auto">
              <a:xfrm>
                <a:off x="1220788" y="2446338"/>
                <a:ext cx="33338" cy="19050"/>
              </a:xfrm>
              <a:custGeom>
                <a:avLst/>
                <a:gdLst>
                  <a:gd name="T0" fmla="*/ 5 w 31"/>
                  <a:gd name="T1" fmla="*/ 0 h 18"/>
                  <a:gd name="T2" fmla="*/ 31 w 31"/>
                  <a:gd name="T3" fmla="*/ 15 h 18"/>
                  <a:gd name="T4" fmla="*/ 30 w 31"/>
                  <a:gd name="T5" fmla="*/ 18 h 18"/>
                  <a:gd name="T6" fmla="*/ 0 w 31"/>
                  <a:gd name="T7" fmla="*/ 18 h 18"/>
                  <a:gd name="T8" fmla="*/ 5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5" y="0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7"/>
                      <a:pt x="3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5"/>
                      <a:pt x="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51"/>
              <p:cNvSpPr>
                <a:spLocks/>
              </p:cNvSpPr>
              <p:nvPr/>
            </p:nvSpPr>
            <p:spPr bwMode="auto">
              <a:xfrm>
                <a:off x="1220788" y="2466976"/>
                <a:ext cx="33338" cy="19050"/>
              </a:xfrm>
              <a:custGeom>
                <a:avLst/>
                <a:gdLst>
                  <a:gd name="T0" fmla="*/ 0 w 31"/>
                  <a:gd name="T1" fmla="*/ 0 h 19"/>
                  <a:gd name="T2" fmla="*/ 30 w 31"/>
                  <a:gd name="T3" fmla="*/ 0 h 19"/>
                  <a:gd name="T4" fmla="*/ 31 w 31"/>
                  <a:gd name="T5" fmla="*/ 3 h 19"/>
                  <a:gd name="T6" fmla="*/ 5 w 31"/>
                  <a:gd name="T7" fmla="*/ 19 h 19"/>
                  <a:gd name="T8" fmla="*/ 0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" y="13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52"/>
              <p:cNvSpPr>
                <a:spLocks/>
              </p:cNvSpPr>
              <p:nvPr/>
            </p:nvSpPr>
            <p:spPr bwMode="auto">
              <a:xfrm>
                <a:off x="1227138" y="2470151"/>
                <a:ext cx="30163" cy="31750"/>
              </a:xfrm>
              <a:custGeom>
                <a:avLst/>
                <a:gdLst>
                  <a:gd name="T0" fmla="*/ 0 w 28"/>
                  <a:gd name="T1" fmla="*/ 16 h 29"/>
                  <a:gd name="T2" fmla="*/ 26 w 28"/>
                  <a:gd name="T3" fmla="*/ 0 h 29"/>
                  <a:gd name="T4" fmla="*/ 28 w 28"/>
                  <a:gd name="T5" fmla="*/ 2 h 29"/>
                  <a:gd name="T6" fmla="*/ 13 w 28"/>
                  <a:gd name="T7" fmla="*/ 29 h 29"/>
                  <a:gd name="T8" fmla="*/ 0 w 28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7" y="1"/>
                      <a:pt x="28" y="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7" y="26"/>
                      <a:pt x="3" y="21"/>
                      <a:pt x="0" y="1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53"/>
              <p:cNvSpPr>
                <a:spLocks/>
              </p:cNvSpPr>
              <p:nvPr/>
            </p:nvSpPr>
            <p:spPr bwMode="auto">
              <a:xfrm>
                <a:off x="1241425" y="2473326"/>
                <a:ext cx="19050" cy="33338"/>
              </a:xfrm>
              <a:custGeom>
                <a:avLst/>
                <a:gdLst>
                  <a:gd name="T0" fmla="*/ 0 w 18"/>
                  <a:gd name="T1" fmla="*/ 27 h 32"/>
                  <a:gd name="T2" fmla="*/ 15 w 18"/>
                  <a:gd name="T3" fmla="*/ 0 h 32"/>
                  <a:gd name="T4" fmla="*/ 18 w 18"/>
                  <a:gd name="T5" fmla="*/ 1 h 32"/>
                  <a:gd name="T6" fmla="*/ 18 w 18"/>
                  <a:gd name="T7" fmla="*/ 32 h 32"/>
                  <a:gd name="T8" fmla="*/ 0 w 18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2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6" y="31"/>
                      <a:pt x="0" y="2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54"/>
              <p:cNvSpPr>
                <a:spLocks/>
              </p:cNvSpPr>
              <p:nvPr/>
            </p:nvSpPr>
            <p:spPr bwMode="auto">
              <a:xfrm>
                <a:off x="1262063" y="2473326"/>
                <a:ext cx="19050" cy="33338"/>
              </a:xfrm>
              <a:custGeom>
                <a:avLst/>
                <a:gdLst>
                  <a:gd name="T0" fmla="*/ 0 w 18"/>
                  <a:gd name="T1" fmla="*/ 32 h 32"/>
                  <a:gd name="T2" fmla="*/ 0 w 18"/>
                  <a:gd name="T3" fmla="*/ 1 h 32"/>
                  <a:gd name="T4" fmla="*/ 3 w 18"/>
                  <a:gd name="T5" fmla="*/ 0 h 32"/>
                  <a:gd name="T6" fmla="*/ 18 w 18"/>
                  <a:gd name="T7" fmla="*/ 27 h 32"/>
                  <a:gd name="T8" fmla="*/ 0 w 1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2" y="31"/>
                      <a:pt x="6" y="32"/>
                      <a:pt x="0" y="3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55"/>
              <p:cNvSpPr>
                <a:spLocks/>
              </p:cNvSpPr>
              <p:nvPr/>
            </p:nvSpPr>
            <p:spPr bwMode="auto">
              <a:xfrm>
                <a:off x="1265238" y="2470151"/>
                <a:ext cx="28575" cy="31750"/>
              </a:xfrm>
              <a:custGeom>
                <a:avLst/>
                <a:gdLst>
                  <a:gd name="T0" fmla="*/ 15 w 28"/>
                  <a:gd name="T1" fmla="*/ 29 h 29"/>
                  <a:gd name="T2" fmla="*/ 0 w 28"/>
                  <a:gd name="T3" fmla="*/ 2 h 29"/>
                  <a:gd name="T4" fmla="*/ 2 w 28"/>
                  <a:gd name="T5" fmla="*/ 0 h 29"/>
                  <a:gd name="T6" fmla="*/ 28 w 28"/>
                  <a:gd name="T7" fmla="*/ 16 h 29"/>
                  <a:gd name="T8" fmla="*/ 15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5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21"/>
                      <a:pt x="21" y="26"/>
                      <a:pt x="15" y="2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56"/>
              <p:cNvSpPr>
                <a:spLocks/>
              </p:cNvSpPr>
              <p:nvPr/>
            </p:nvSpPr>
            <p:spPr bwMode="auto">
              <a:xfrm>
                <a:off x="1268413" y="2466976"/>
                <a:ext cx="31750" cy="19050"/>
              </a:xfrm>
              <a:custGeom>
                <a:avLst/>
                <a:gdLst>
                  <a:gd name="T0" fmla="*/ 26 w 31"/>
                  <a:gd name="T1" fmla="*/ 19 h 19"/>
                  <a:gd name="T2" fmla="*/ 0 w 31"/>
                  <a:gd name="T3" fmla="*/ 3 h 19"/>
                  <a:gd name="T4" fmla="*/ 1 w 31"/>
                  <a:gd name="T5" fmla="*/ 0 h 19"/>
                  <a:gd name="T6" fmla="*/ 31 w 31"/>
                  <a:gd name="T7" fmla="*/ 0 h 19"/>
                  <a:gd name="T8" fmla="*/ 26 w 3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26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29" y="13"/>
                      <a:pt x="26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57"/>
              <p:cNvSpPr>
                <a:spLocks noEditPoints="1"/>
              </p:cNvSpPr>
              <p:nvPr/>
            </p:nvSpPr>
            <p:spPr bwMode="auto">
              <a:xfrm>
                <a:off x="1100138" y="2582863"/>
                <a:ext cx="74613" cy="76200"/>
              </a:xfrm>
              <a:custGeom>
                <a:avLst/>
                <a:gdLst>
                  <a:gd name="T0" fmla="*/ 63 w 70"/>
                  <a:gd name="T1" fmla="*/ 24 h 72"/>
                  <a:gd name="T2" fmla="*/ 61 w 70"/>
                  <a:gd name="T3" fmla="*/ 19 h 72"/>
                  <a:gd name="T4" fmla="*/ 58 w 70"/>
                  <a:gd name="T5" fmla="*/ 15 h 72"/>
                  <a:gd name="T6" fmla="*/ 54 w 70"/>
                  <a:gd name="T7" fmla="*/ 11 h 72"/>
                  <a:gd name="T8" fmla="*/ 49 w 70"/>
                  <a:gd name="T9" fmla="*/ 8 h 72"/>
                  <a:gd name="T10" fmla="*/ 44 w 70"/>
                  <a:gd name="T11" fmla="*/ 5 h 72"/>
                  <a:gd name="T12" fmla="*/ 39 w 70"/>
                  <a:gd name="T13" fmla="*/ 4 h 72"/>
                  <a:gd name="T14" fmla="*/ 33 w 70"/>
                  <a:gd name="T15" fmla="*/ 4 h 72"/>
                  <a:gd name="T16" fmla="*/ 28 w 70"/>
                  <a:gd name="T17" fmla="*/ 5 h 72"/>
                  <a:gd name="T18" fmla="*/ 22 w 70"/>
                  <a:gd name="T19" fmla="*/ 2 h 72"/>
                  <a:gd name="T20" fmla="*/ 16 w 70"/>
                  <a:gd name="T21" fmla="*/ 5 h 72"/>
                  <a:gd name="T22" fmla="*/ 11 w 70"/>
                  <a:gd name="T23" fmla="*/ 9 h 72"/>
                  <a:gd name="T24" fmla="*/ 7 w 70"/>
                  <a:gd name="T25" fmla="*/ 14 h 72"/>
                  <a:gd name="T26" fmla="*/ 4 w 70"/>
                  <a:gd name="T27" fmla="*/ 20 h 72"/>
                  <a:gd name="T28" fmla="*/ 2 w 70"/>
                  <a:gd name="T29" fmla="*/ 26 h 72"/>
                  <a:gd name="T30" fmla="*/ 1 w 70"/>
                  <a:gd name="T31" fmla="*/ 32 h 72"/>
                  <a:gd name="T32" fmla="*/ 1 w 70"/>
                  <a:gd name="T33" fmla="*/ 39 h 72"/>
                  <a:gd name="T34" fmla="*/ 2 w 70"/>
                  <a:gd name="T35" fmla="*/ 45 h 72"/>
                  <a:gd name="T36" fmla="*/ 4 w 70"/>
                  <a:gd name="T37" fmla="*/ 51 h 72"/>
                  <a:gd name="T38" fmla="*/ 7 w 70"/>
                  <a:gd name="T39" fmla="*/ 57 h 72"/>
                  <a:gd name="T40" fmla="*/ 11 w 70"/>
                  <a:gd name="T41" fmla="*/ 62 h 72"/>
                  <a:gd name="T42" fmla="*/ 16 w 70"/>
                  <a:gd name="T43" fmla="*/ 66 h 72"/>
                  <a:gd name="T44" fmla="*/ 21 w 70"/>
                  <a:gd name="T45" fmla="*/ 69 h 72"/>
                  <a:gd name="T46" fmla="*/ 27 w 70"/>
                  <a:gd name="T47" fmla="*/ 71 h 72"/>
                  <a:gd name="T48" fmla="*/ 33 w 70"/>
                  <a:gd name="T49" fmla="*/ 72 h 72"/>
                  <a:gd name="T50" fmla="*/ 39 w 70"/>
                  <a:gd name="T51" fmla="*/ 72 h 72"/>
                  <a:gd name="T52" fmla="*/ 44 w 70"/>
                  <a:gd name="T53" fmla="*/ 71 h 72"/>
                  <a:gd name="T54" fmla="*/ 49 w 70"/>
                  <a:gd name="T55" fmla="*/ 69 h 72"/>
                  <a:gd name="T56" fmla="*/ 54 w 70"/>
                  <a:gd name="T57" fmla="*/ 66 h 72"/>
                  <a:gd name="T58" fmla="*/ 59 w 70"/>
                  <a:gd name="T59" fmla="*/ 62 h 72"/>
                  <a:gd name="T60" fmla="*/ 63 w 70"/>
                  <a:gd name="T61" fmla="*/ 57 h 72"/>
                  <a:gd name="T62" fmla="*/ 66 w 70"/>
                  <a:gd name="T63" fmla="*/ 51 h 72"/>
                  <a:gd name="T64" fmla="*/ 68 w 70"/>
                  <a:gd name="T65" fmla="*/ 45 h 72"/>
                  <a:gd name="T66" fmla="*/ 69 w 70"/>
                  <a:gd name="T67" fmla="*/ 39 h 72"/>
                  <a:gd name="T68" fmla="*/ 69 w 70"/>
                  <a:gd name="T69" fmla="*/ 32 h 72"/>
                  <a:gd name="T70" fmla="*/ 62 w 70"/>
                  <a:gd name="T71" fmla="*/ 28 h 72"/>
                  <a:gd name="T72" fmla="*/ 62 w 70"/>
                  <a:gd name="T73" fmla="*/ 28 h 72"/>
                  <a:gd name="T74" fmla="*/ 38 w 70"/>
                  <a:gd name="T75" fmla="*/ 35 h 72"/>
                  <a:gd name="T76" fmla="*/ 37 w 70"/>
                  <a:gd name="T77" fmla="*/ 31 h 72"/>
                  <a:gd name="T78" fmla="*/ 36 w 70"/>
                  <a:gd name="T79" fmla="*/ 30 h 72"/>
                  <a:gd name="T80" fmla="*/ 27 w 70"/>
                  <a:gd name="T81" fmla="*/ 8 h 72"/>
                  <a:gd name="T82" fmla="*/ 27 w 70"/>
                  <a:gd name="T83" fmla="*/ 8 h 72"/>
                  <a:gd name="T84" fmla="*/ 8 w 70"/>
                  <a:gd name="T85" fmla="*/ 28 h 72"/>
                  <a:gd name="T86" fmla="*/ 30 w 70"/>
                  <a:gd name="T87" fmla="*/ 37 h 72"/>
                  <a:gd name="T88" fmla="*/ 30 w 70"/>
                  <a:gd name="T89" fmla="*/ 38 h 72"/>
                  <a:gd name="T90" fmla="*/ 16 w 70"/>
                  <a:gd name="T91" fmla="*/ 57 h 72"/>
                  <a:gd name="T92" fmla="*/ 16 w 70"/>
                  <a:gd name="T93" fmla="*/ 57 h 72"/>
                  <a:gd name="T94" fmla="*/ 42 w 70"/>
                  <a:gd name="T95" fmla="*/ 64 h 72"/>
                  <a:gd name="T96" fmla="*/ 39 w 70"/>
                  <a:gd name="T97" fmla="*/ 40 h 72"/>
                  <a:gd name="T98" fmla="*/ 39 w 70"/>
                  <a:gd name="T99" fmla="*/ 39 h 72"/>
                  <a:gd name="T100" fmla="*/ 62 w 70"/>
                  <a:gd name="T101" fmla="*/ 43 h 72"/>
                  <a:gd name="T102" fmla="*/ 62 w 70"/>
                  <a:gd name="T103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72">
                    <a:moveTo>
                      <a:pt x="64" y="28"/>
                    </a:move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5"/>
                      <a:pt x="68" y="24"/>
                      <a:pt x="68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3"/>
                      <a:pt x="63" y="2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3"/>
                      <a:pt x="61" y="1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7" y="8"/>
                      <a:pt x="57" y="8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2" y="4"/>
                      <a:pt x="52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48" y="7"/>
                      <a:pt x="47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2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9"/>
                      <a:pt x="11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9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1"/>
                      <a:pt x="1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4"/>
                      <a:pt x="2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50"/>
                      <a:pt x="4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9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5"/>
                      <a:pt x="6" y="56"/>
                      <a:pt x="7" y="57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2" y="56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1"/>
                      <a:pt x="11" y="62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9"/>
                      <a:pt x="15" y="60"/>
                      <a:pt x="16" y="60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5"/>
                      <a:pt x="15" y="65"/>
                      <a:pt x="16" y="66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20" y="63"/>
                      <a:pt x="20" y="63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1" y="69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4" y="65"/>
                      <a:pt x="25" y="66"/>
                      <a:pt x="25" y="6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70"/>
                      <a:pt x="26" y="71"/>
                      <a:pt x="27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7"/>
                      <a:pt x="30" y="67"/>
                      <a:pt x="30" y="6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2" y="72"/>
                      <a:pt x="33" y="72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2"/>
                      <a:pt x="38" y="72"/>
                      <a:pt x="39" y="7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6" y="65"/>
                      <a:pt x="47" y="65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69"/>
                      <a:pt x="50" y="68"/>
                      <a:pt x="51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3"/>
                      <a:pt x="51" y="63"/>
                      <a:pt x="51" y="62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5" y="65"/>
                      <a:pt x="56" y="65"/>
                      <a:pt x="56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60"/>
                      <a:pt x="55" y="59"/>
                      <a:pt x="56" y="59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1"/>
                      <a:pt x="60" y="60"/>
                      <a:pt x="61" y="6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6"/>
                      <a:pt x="64" y="55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1"/>
                      <a:pt x="62" y="51"/>
                      <a:pt x="62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0"/>
                      <a:pt x="67" y="50"/>
                      <a:pt x="67" y="49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6"/>
                      <a:pt x="64" y="45"/>
                      <a:pt x="64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8"/>
                      <a:pt x="70" y="37"/>
                      <a:pt x="70" y="3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1"/>
                      <a:pt x="69" y="30"/>
                      <a:pt x="69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lose/>
                    <a:moveTo>
                      <a:pt x="62" y="28"/>
                    </a:move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39" y="33"/>
                      <a:pt x="39" y="3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8" y="19"/>
                      <a:pt x="60" y="23"/>
                      <a:pt x="62" y="28"/>
                    </a:cubicBezTo>
                    <a:close/>
                    <a:moveTo>
                      <a:pt x="36" y="38"/>
                    </a:moveTo>
                    <a:cubicBezTo>
                      <a:pt x="34" y="39"/>
                      <a:pt x="33" y="38"/>
                      <a:pt x="33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6" y="33"/>
                      <a:pt x="37" y="34"/>
                      <a:pt x="38" y="35"/>
                    </a:cubicBezTo>
                    <a:cubicBezTo>
                      <a:pt x="38" y="36"/>
                      <a:pt x="37" y="38"/>
                      <a:pt x="36" y="38"/>
                    </a:cubicBezTo>
                    <a:close/>
                    <a:moveTo>
                      <a:pt x="54" y="15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7" y="31"/>
                      <a:pt x="37" y="3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7" y="9"/>
                      <a:pt x="51" y="11"/>
                      <a:pt x="54" y="15"/>
                    </a:cubicBezTo>
                    <a:close/>
                    <a:moveTo>
                      <a:pt x="42" y="8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3" y="7"/>
                      <a:pt x="37" y="7"/>
                      <a:pt x="42" y="8"/>
                    </a:cubicBezTo>
                    <a:close/>
                    <a:moveTo>
                      <a:pt x="27" y="8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2"/>
                      <a:pt x="23" y="9"/>
                      <a:pt x="27" y="8"/>
                    </a:cubicBezTo>
                    <a:close/>
                    <a:moveTo>
                      <a:pt x="15" y="16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0" y="33"/>
                      <a:pt x="30" y="34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4"/>
                      <a:pt x="12" y="19"/>
                      <a:pt x="15" y="16"/>
                    </a:cubicBezTo>
                    <a:close/>
                    <a:moveTo>
                      <a:pt x="8" y="29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6"/>
                      <a:pt x="30" y="3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38"/>
                      <a:pt x="7" y="34"/>
                      <a:pt x="8" y="29"/>
                    </a:cubicBezTo>
                    <a:close/>
                    <a:moveTo>
                      <a:pt x="9" y="44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1" y="39"/>
                      <a:pt x="31" y="39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2" y="53"/>
                      <a:pt x="10" y="49"/>
                      <a:pt x="9" y="44"/>
                    </a:cubicBezTo>
                    <a:close/>
                    <a:moveTo>
                      <a:pt x="16" y="57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3" y="41"/>
                      <a:pt x="33" y="41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3" y="62"/>
                      <a:pt x="19" y="60"/>
                      <a:pt x="16" y="57"/>
                    </a:cubicBezTo>
                    <a:close/>
                    <a:moveTo>
                      <a:pt x="29" y="64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5" y="41"/>
                      <a:pt x="36" y="41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8" y="65"/>
                      <a:pt x="33" y="65"/>
                      <a:pt x="29" y="64"/>
                    </a:cubicBezTo>
                    <a:close/>
                    <a:moveTo>
                      <a:pt x="43" y="64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0"/>
                      <a:pt x="39" y="40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1" y="60"/>
                      <a:pt x="47" y="62"/>
                      <a:pt x="43" y="64"/>
                    </a:cubicBezTo>
                    <a:close/>
                    <a:moveTo>
                      <a:pt x="55" y="56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8"/>
                      <a:pt x="58" y="52"/>
                      <a:pt x="55" y="56"/>
                    </a:cubicBezTo>
                    <a:close/>
                    <a:moveTo>
                      <a:pt x="62" y="43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33"/>
                      <a:pt x="63" y="38"/>
                      <a:pt x="62" y="4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58"/>
              <p:cNvSpPr>
                <a:spLocks noEditPoints="1"/>
              </p:cNvSpPr>
              <p:nvPr/>
            </p:nvSpPr>
            <p:spPr bwMode="auto">
              <a:xfrm>
                <a:off x="1030288" y="2438401"/>
                <a:ext cx="90488" cy="95250"/>
              </a:xfrm>
              <a:custGeom>
                <a:avLst/>
                <a:gdLst>
                  <a:gd name="T0" fmla="*/ 85 w 85"/>
                  <a:gd name="T1" fmla="*/ 48 h 89"/>
                  <a:gd name="T2" fmla="*/ 85 w 85"/>
                  <a:gd name="T3" fmla="*/ 41 h 89"/>
                  <a:gd name="T4" fmla="*/ 75 w 85"/>
                  <a:gd name="T5" fmla="*/ 37 h 89"/>
                  <a:gd name="T6" fmla="*/ 74 w 85"/>
                  <a:gd name="T7" fmla="*/ 33 h 89"/>
                  <a:gd name="T8" fmla="*/ 81 w 85"/>
                  <a:gd name="T9" fmla="*/ 25 h 89"/>
                  <a:gd name="T10" fmla="*/ 78 w 85"/>
                  <a:gd name="T11" fmla="*/ 19 h 89"/>
                  <a:gd name="T12" fmla="*/ 68 w 85"/>
                  <a:gd name="T13" fmla="*/ 21 h 89"/>
                  <a:gd name="T14" fmla="*/ 68 w 85"/>
                  <a:gd name="T15" fmla="*/ 21 h 89"/>
                  <a:gd name="T16" fmla="*/ 65 w 85"/>
                  <a:gd name="T17" fmla="*/ 18 h 89"/>
                  <a:gd name="T18" fmla="*/ 65 w 85"/>
                  <a:gd name="T19" fmla="*/ 18 h 89"/>
                  <a:gd name="T20" fmla="*/ 67 w 85"/>
                  <a:gd name="T21" fmla="*/ 7 h 89"/>
                  <a:gd name="T22" fmla="*/ 61 w 85"/>
                  <a:gd name="T23" fmla="*/ 4 h 89"/>
                  <a:gd name="T24" fmla="*/ 53 w 85"/>
                  <a:gd name="T25" fmla="*/ 11 h 89"/>
                  <a:gd name="T26" fmla="*/ 53 w 85"/>
                  <a:gd name="T27" fmla="*/ 11 h 89"/>
                  <a:gd name="T28" fmla="*/ 49 w 85"/>
                  <a:gd name="T29" fmla="*/ 10 h 89"/>
                  <a:gd name="T30" fmla="*/ 49 w 85"/>
                  <a:gd name="T31" fmla="*/ 10 h 89"/>
                  <a:gd name="T32" fmla="*/ 46 w 85"/>
                  <a:gd name="T33" fmla="*/ 0 h 89"/>
                  <a:gd name="T34" fmla="*/ 39 w 85"/>
                  <a:gd name="T35" fmla="*/ 0 h 89"/>
                  <a:gd name="T36" fmla="*/ 36 w 85"/>
                  <a:gd name="T37" fmla="*/ 10 h 89"/>
                  <a:gd name="T38" fmla="*/ 36 w 85"/>
                  <a:gd name="T39" fmla="*/ 10 h 89"/>
                  <a:gd name="T40" fmla="*/ 32 w 85"/>
                  <a:gd name="T41" fmla="*/ 11 h 89"/>
                  <a:gd name="T42" fmla="*/ 32 w 85"/>
                  <a:gd name="T43" fmla="*/ 11 h 89"/>
                  <a:gd name="T44" fmla="*/ 24 w 85"/>
                  <a:gd name="T45" fmla="*/ 4 h 89"/>
                  <a:gd name="T46" fmla="*/ 18 w 85"/>
                  <a:gd name="T47" fmla="*/ 7 h 89"/>
                  <a:gd name="T48" fmla="*/ 20 w 85"/>
                  <a:gd name="T49" fmla="*/ 18 h 89"/>
                  <a:gd name="T50" fmla="*/ 20 w 85"/>
                  <a:gd name="T51" fmla="*/ 18 h 89"/>
                  <a:gd name="T52" fmla="*/ 17 w 85"/>
                  <a:gd name="T53" fmla="*/ 21 h 89"/>
                  <a:gd name="T54" fmla="*/ 17 w 85"/>
                  <a:gd name="T55" fmla="*/ 21 h 89"/>
                  <a:gd name="T56" fmla="*/ 7 w 85"/>
                  <a:gd name="T57" fmla="*/ 19 h 89"/>
                  <a:gd name="T58" fmla="*/ 4 w 85"/>
                  <a:gd name="T59" fmla="*/ 25 h 89"/>
                  <a:gd name="T60" fmla="*/ 10 w 85"/>
                  <a:gd name="T61" fmla="*/ 33 h 89"/>
                  <a:gd name="T62" fmla="*/ 9 w 85"/>
                  <a:gd name="T63" fmla="*/ 37 h 89"/>
                  <a:gd name="T64" fmla="*/ 0 w 85"/>
                  <a:gd name="T65" fmla="*/ 41 h 89"/>
                  <a:gd name="T66" fmla="*/ 0 w 85"/>
                  <a:gd name="T67" fmla="*/ 48 h 89"/>
                  <a:gd name="T68" fmla="*/ 9 w 85"/>
                  <a:gd name="T69" fmla="*/ 51 h 89"/>
                  <a:gd name="T70" fmla="*/ 10 w 85"/>
                  <a:gd name="T71" fmla="*/ 55 h 89"/>
                  <a:gd name="T72" fmla="*/ 4 w 85"/>
                  <a:gd name="T73" fmla="*/ 63 h 89"/>
                  <a:gd name="T74" fmla="*/ 7 w 85"/>
                  <a:gd name="T75" fmla="*/ 69 h 89"/>
                  <a:gd name="T76" fmla="*/ 17 w 85"/>
                  <a:gd name="T77" fmla="*/ 67 h 89"/>
                  <a:gd name="T78" fmla="*/ 20 w 85"/>
                  <a:gd name="T79" fmla="*/ 71 h 89"/>
                  <a:gd name="T80" fmla="*/ 18 w 85"/>
                  <a:gd name="T81" fmla="*/ 81 h 89"/>
                  <a:gd name="T82" fmla="*/ 24 w 85"/>
                  <a:gd name="T83" fmla="*/ 84 h 89"/>
                  <a:gd name="T84" fmla="*/ 32 w 85"/>
                  <a:gd name="T85" fmla="*/ 78 h 89"/>
                  <a:gd name="T86" fmla="*/ 36 w 85"/>
                  <a:gd name="T87" fmla="*/ 79 h 89"/>
                  <a:gd name="T88" fmla="*/ 39 w 85"/>
                  <a:gd name="T89" fmla="*/ 89 h 89"/>
                  <a:gd name="T90" fmla="*/ 46 w 85"/>
                  <a:gd name="T91" fmla="*/ 89 h 89"/>
                  <a:gd name="T92" fmla="*/ 49 w 85"/>
                  <a:gd name="T93" fmla="*/ 79 h 89"/>
                  <a:gd name="T94" fmla="*/ 53 w 85"/>
                  <a:gd name="T95" fmla="*/ 78 h 89"/>
                  <a:gd name="T96" fmla="*/ 61 w 85"/>
                  <a:gd name="T97" fmla="*/ 84 h 89"/>
                  <a:gd name="T98" fmla="*/ 67 w 85"/>
                  <a:gd name="T99" fmla="*/ 81 h 89"/>
                  <a:gd name="T100" fmla="*/ 65 w 85"/>
                  <a:gd name="T101" fmla="*/ 71 h 89"/>
                  <a:gd name="T102" fmla="*/ 68 w 85"/>
                  <a:gd name="T103" fmla="*/ 67 h 89"/>
                  <a:gd name="T104" fmla="*/ 78 w 85"/>
                  <a:gd name="T105" fmla="*/ 69 h 89"/>
                  <a:gd name="T106" fmla="*/ 81 w 85"/>
                  <a:gd name="T107" fmla="*/ 63 h 89"/>
                  <a:gd name="T108" fmla="*/ 74 w 85"/>
                  <a:gd name="T109" fmla="*/ 55 h 89"/>
                  <a:gd name="T110" fmla="*/ 75 w 85"/>
                  <a:gd name="T111" fmla="*/ 51 h 89"/>
                  <a:gd name="T112" fmla="*/ 85 w 85"/>
                  <a:gd name="T113" fmla="*/ 48 h 89"/>
                  <a:gd name="T114" fmla="*/ 42 w 85"/>
                  <a:gd name="T115" fmla="*/ 62 h 89"/>
                  <a:gd name="T116" fmla="*/ 25 w 85"/>
                  <a:gd name="T117" fmla="*/ 44 h 89"/>
                  <a:gd name="T118" fmla="*/ 42 w 85"/>
                  <a:gd name="T119" fmla="*/ 27 h 89"/>
                  <a:gd name="T120" fmla="*/ 59 w 85"/>
                  <a:gd name="T121" fmla="*/ 44 h 89"/>
                  <a:gd name="T122" fmla="*/ 42 w 85"/>
                  <a:gd name="T12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9">
                    <a:moveTo>
                      <a:pt x="85" y="48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4"/>
                      <a:pt x="74" y="33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0"/>
                      <a:pt x="66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6"/>
                      <a:pt x="9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0" y="54"/>
                      <a:pt x="10" y="5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9"/>
                      <a:pt x="19" y="70"/>
                      <a:pt x="20" y="7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4" y="78"/>
                      <a:pt x="36" y="7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78"/>
                      <a:pt x="52" y="78"/>
                      <a:pt x="53" y="7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0"/>
                      <a:pt x="67" y="69"/>
                      <a:pt x="68" y="6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5" y="54"/>
                      <a:pt x="75" y="53"/>
                      <a:pt x="75" y="51"/>
                    </a:cubicBezTo>
                    <a:lnTo>
                      <a:pt x="85" y="48"/>
                    </a:lnTo>
                    <a:close/>
                    <a:moveTo>
                      <a:pt x="42" y="62"/>
                    </a:moveTo>
                    <a:cubicBezTo>
                      <a:pt x="33" y="62"/>
                      <a:pt x="25" y="54"/>
                      <a:pt x="25" y="44"/>
                    </a:cubicBezTo>
                    <a:cubicBezTo>
                      <a:pt x="25" y="34"/>
                      <a:pt x="33" y="27"/>
                      <a:pt x="42" y="27"/>
                    </a:cubicBezTo>
                    <a:cubicBezTo>
                      <a:pt x="52" y="27"/>
                      <a:pt x="59" y="34"/>
                      <a:pt x="59" y="44"/>
                    </a:cubicBezTo>
                    <a:cubicBezTo>
                      <a:pt x="59" y="54"/>
                      <a:pt x="52" y="62"/>
                      <a:pt x="42" y="6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59"/>
              <p:cNvSpPr>
                <a:spLocks noEditPoints="1"/>
              </p:cNvSpPr>
              <p:nvPr/>
            </p:nvSpPr>
            <p:spPr bwMode="auto">
              <a:xfrm>
                <a:off x="1200150" y="2738438"/>
                <a:ext cx="28575" cy="31750"/>
              </a:xfrm>
              <a:custGeom>
                <a:avLst/>
                <a:gdLst>
                  <a:gd name="T0" fmla="*/ 27 w 27"/>
                  <a:gd name="T1" fmla="*/ 16 h 29"/>
                  <a:gd name="T2" fmla="*/ 27 w 27"/>
                  <a:gd name="T3" fmla="*/ 14 h 29"/>
                  <a:gd name="T4" fmla="*/ 24 w 27"/>
                  <a:gd name="T5" fmla="*/ 13 h 29"/>
                  <a:gd name="T6" fmla="*/ 24 w 27"/>
                  <a:gd name="T7" fmla="*/ 11 h 29"/>
                  <a:gd name="T8" fmla="*/ 26 w 27"/>
                  <a:gd name="T9" fmla="*/ 9 h 29"/>
                  <a:gd name="T10" fmla="*/ 25 w 27"/>
                  <a:gd name="T11" fmla="*/ 7 h 29"/>
                  <a:gd name="T12" fmla="*/ 22 w 27"/>
                  <a:gd name="T13" fmla="*/ 7 h 29"/>
                  <a:gd name="T14" fmla="*/ 22 w 27"/>
                  <a:gd name="T15" fmla="*/ 7 h 29"/>
                  <a:gd name="T16" fmla="*/ 21 w 27"/>
                  <a:gd name="T17" fmla="*/ 6 h 29"/>
                  <a:gd name="T18" fmla="*/ 21 w 27"/>
                  <a:gd name="T19" fmla="*/ 6 h 29"/>
                  <a:gd name="T20" fmla="*/ 21 w 27"/>
                  <a:gd name="T21" fmla="*/ 3 h 29"/>
                  <a:gd name="T22" fmla="*/ 19 w 27"/>
                  <a:gd name="T23" fmla="*/ 2 h 29"/>
                  <a:gd name="T24" fmla="*/ 17 w 27"/>
                  <a:gd name="T25" fmla="*/ 4 h 29"/>
                  <a:gd name="T26" fmla="*/ 17 w 27"/>
                  <a:gd name="T27" fmla="*/ 4 h 29"/>
                  <a:gd name="T28" fmla="*/ 16 w 27"/>
                  <a:gd name="T29" fmla="*/ 4 h 29"/>
                  <a:gd name="T30" fmla="*/ 16 w 27"/>
                  <a:gd name="T31" fmla="*/ 4 h 29"/>
                  <a:gd name="T32" fmla="*/ 15 w 27"/>
                  <a:gd name="T33" fmla="*/ 0 h 29"/>
                  <a:gd name="T34" fmla="*/ 12 w 27"/>
                  <a:gd name="T35" fmla="*/ 0 h 29"/>
                  <a:gd name="T36" fmla="*/ 11 w 27"/>
                  <a:gd name="T37" fmla="*/ 4 h 29"/>
                  <a:gd name="T38" fmla="*/ 11 w 27"/>
                  <a:gd name="T39" fmla="*/ 4 h 29"/>
                  <a:gd name="T40" fmla="*/ 10 w 27"/>
                  <a:gd name="T41" fmla="*/ 4 h 29"/>
                  <a:gd name="T42" fmla="*/ 10 w 27"/>
                  <a:gd name="T43" fmla="*/ 4 h 29"/>
                  <a:gd name="T44" fmla="*/ 7 w 27"/>
                  <a:gd name="T45" fmla="*/ 2 h 29"/>
                  <a:gd name="T46" fmla="*/ 6 w 27"/>
                  <a:gd name="T47" fmla="*/ 3 h 29"/>
                  <a:gd name="T48" fmla="*/ 6 w 27"/>
                  <a:gd name="T49" fmla="*/ 6 h 29"/>
                  <a:gd name="T50" fmla="*/ 6 w 27"/>
                  <a:gd name="T51" fmla="*/ 6 h 29"/>
                  <a:gd name="T52" fmla="*/ 5 w 27"/>
                  <a:gd name="T53" fmla="*/ 7 h 29"/>
                  <a:gd name="T54" fmla="*/ 5 w 27"/>
                  <a:gd name="T55" fmla="*/ 7 h 29"/>
                  <a:gd name="T56" fmla="*/ 2 w 27"/>
                  <a:gd name="T57" fmla="*/ 7 h 29"/>
                  <a:gd name="T58" fmla="*/ 1 w 27"/>
                  <a:gd name="T59" fmla="*/ 9 h 29"/>
                  <a:gd name="T60" fmla="*/ 3 w 27"/>
                  <a:gd name="T61" fmla="*/ 11 h 29"/>
                  <a:gd name="T62" fmla="*/ 3 w 27"/>
                  <a:gd name="T63" fmla="*/ 13 h 29"/>
                  <a:gd name="T64" fmla="*/ 0 w 27"/>
                  <a:gd name="T65" fmla="*/ 14 h 29"/>
                  <a:gd name="T66" fmla="*/ 0 w 27"/>
                  <a:gd name="T67" fmla="*/ 16 h 29"/>
                  <a:gd name="T68" fmla="*/ 3 w 27"/>
                  <a:gd name="T69" fmla="*/ 17 h 29"/>
                  <a:gd name="T70" fmla="*/ 3 w 27"/>
                  <a:gd name="T71" fmla="*/ 19 h 29"/>
                  <a:gd name="T72" fmla="*/ 1 w 27"/>
                  <a:gd name="T73" fmla="*/ 21 h 29"/>
                  <a:gd name="T74" fmla="*/ 2 w 27"/>
                  <a:gd name="T75" fmla="*/ 23 h 29"/>
                  <a:gd name="T76" fmla="*/ 5 w 27"/>
                  <a:gd name="T77" fmla="*/ 22 h 29"/>
                  <a:gd name="T78" fmla="*/ 6 w 27"/>
                  <a:gd name="T79" fmla="*/ 23 h 29"/>
                  <a:gd name="T80" fmla="*/ 6 w 27"/>
                  <a:gd name="T81" fmla="*/ 27 h 29"/>
                  <a:gd name="T82" fmla="*/ 7 w 27"/>
                  <a:gd name="T83" fmla="*/ 28 h 29"/>
                  <a:gd name="T84" fmla="*/ 10 w 27"/>
                  <a:gd name="T85" fmla="*/ 26 h 29"/>
                  <a:gd name="T86" fmla="*/ 11 w 27"/>
                  <a:gd name="T87" fmla="*/ 26 h 29"/>
                  <a:gd name="T88" fmla="*/ 12 w 27"/>
                  <a:gd name="T89" fmla="*/ 29 h 29"/>
                  <a:gd name="T90" fmla="*/ 15 w 27"/>
                  <a:gd name="T91" fmla="*/ 29 h 29"/>
                  <a:gd name="T92" fmla="*/ 16 w 27"/>
                  <a:gd name="T93" fmla="*/ 26 h 29"/>
                  <a:gd name="T94" fmla="*/ 17 w 27"/>
                  <a:gd name="T95" fmla="*/ 26 h 29"/>
                  <a:gd name="T96" fmla="*/ 19 w 27"/>
                  <a:gd name="T97" fmla="*/ 28 h 29"/>
                  <a:gd name="T98" fmla="*/ 21 w 27"/>
                  <a:gd name="T99" fmla="*/ 27 h 29"/>
                  <a:gd name="T100" fmla="*/ 21 w 27"/>
                  <a:gd name="T101" fmla="*/ 23 h 29"/>
                  <a:gd name="T102" fmla="*/ 22 w 27"/>
                  <a:gd name="T103" fmla="*/ 22 h 29"/>
                  <a:gd name="T104" fmla="*/ 25 w 27"/>
                  <a:gd name="T105" fmla="*/ 23 h 29"/>
                  <a:gd name="T106" fmla="*/ 26 w 27"/>
                  <a:gd name="T107" fmla="*/ 21 h 29"/>
                  <a:gd name="T108" fmla="*/ 24 w 27"/>
                  <a:gd name="T109" fmla="*/ 19 h 29"/>
                  <a:gd name="T110" fmla="*/ 24 w 27"/>
                  <a:gd name="T111" fmla="*/ 17 h 29"/>
                  <a:gd name="T112" fmla="*/ 27 w 27"/>
                  <a:gd name="T113" fmla="*/ 16 h 29"/>
                  <a:gd name="T114" fmla="*/ 13 w 27"/>
                  <a:gd name="T115" fmla="*/ 21 h 29"/>
                  <a:gd name="T116" fmla="*/ 8 w 27"/>
                  <a:gd name="T117" fmla="*/ 15 h 29"/>
                  <a:gd name="T118" fmla="*/ 13 w 27"/>
                  <a:gd name="T119" fmla="*/ 9 h 29"/>
                  <a:gd name="T120" fmla="*/ 19 w 27"/>
                  <a:gd name="T121" fmla="*/ 15 h 29"/>
                  <a:gd name="T122" fmla="*/ 13 w 27"/>
                  <a:gd name="T1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29">
                    <a:moveTo>
                      <a:pt x="27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2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7"/>
                    </a:cubicBezTo>
                    <a:lnTo>
                      <a:pt x="27" y="16"/>
                    </a:lnTo>
                    <a:close/>
                    <a:moveTo>
                      <a:pt x="13" y="21"/>
                    </a:moveTo>
                    <a:cubicBezTo>
                      <a:pt x="10" y="21"/>
                      <a:pt x="8" y="18"/>
                      <a:pt x="8" y="15"/>
                    </a:cubicBezTo>
                    <a:cubicBezTo>
                      <a:pt x="8" y="12"/>
                      <a:pt x="10" y="9"/>
                      <a:pt x="13" y="9"/>
                    </a:cubicBezTo>
                    <a:cubicBezTo>
                      <a:pt x="16" y="9"/>
                      <a:pt x="19" y="12"/>
                      <a:pt x="19" y="15"/>
                    </a:cubicBezTo>
                    <a:cubicBezTo>
                      <a:pt x="19" y="18"/>
                      <a:pt x="16" y="21"/>
                      <a:pt x="13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60"/>
              <p:cNvSpPr>
                <a:spLocks noEditPoints="1"/>
              </p:cNvSpPr>
              <p:nvPr/>
            </p:nvSpPr>
            <p:spPr bwMode="auto">
              <a:xfrm>
                <a:off x="1347788" y="2432051"/>
                <a:ext cx="50800" cy="50800"/>
              </a:xfrm>
              <a:custGeom>
                <a:avLst/>
                <a:gdLst>
                  <a:gd name="T0" fmla="*/ 47 w 47"/>
                  <a:gd name="T1" fmla="*/ 27 h 49"/>
                  <a:gd name="T2" fmla="*/ 47 w 47"/>
                  <a:gd name="T3" fmla="*/ 23 h 49"/>
                  <a:gd name="T4" fmla="*/ 42 w 47"/>
                  <a:gd name="T5" fmla="*/ 21 h 49"/>
                  <a:gd name="T6" fmla="*/ 41 w 47"/>
                  <a:gd name="T7" fmla="*/ 19 h 49"/>
                  <a:gd name="T8" fmla="*/ 45 w 47"/>
                  <a:gd name="T9" fmla="*/ 14 h 49"/>
                  <a:gd name="T10" fmla="*/ 43 w 47"/>
                  <a:gd name="T11" fmla="*/ 11 h 49"/>
                  <a:gd name="T12" fmla="*/ 38 w 47"/>
                  <a:gd name="T13" fmla="*/ 12 h 49"/>
                  <a:gd name="T14" fmla="*/ 38 w 47"/>
                  <a:gd name="T15" fmla="*/ 12 h 49"/>
                  <a:gd name="T16" fmla="*/ 36 w 47"/>
                  <a:gd name="T17" fmla="*/ 10 h 49"/>
                  <a:gd name="T18" fmla="*/ 36 w 47"/>
                  <a:gd name="T19" fmla="*/ 10 h 49"/>
                  <a:gd name="T20" fmla="*/ 37 w 47"/>
                  <a:gd name="T21" fmla="*/ 5 h 49"/>
                  <a:gd name="T22" fmla="*/ 34 w 47"/>
                  <a:gd name="T23" fmla="*/ 3 h 49"/>
                  <a:gd name="T24" fmla="*/ 30 w 47"/>
                  <a:gd name="T25" fmla="*/ 7 h 49"/>
                  <a:gd name="T26" fmla="*/ 30 w 47"/>
                  <a:gd name="T27" fmla="*/ 7 h 49"/>
                  <a:gd name="T28" fmla="*/ 27 w 47"/>
                  <a:gd name="T29" fmla="*/ 6 h 49"/>
                  <a:gd name="T30" fmla="*/ 27 w 47"/>
                  <a:gd name="T31" fmla="*/ 6 h 49"/>
                  <a:gd name="T32" fmla="*/ 26 w 47"/>
                  <a:gd name="T33" fmla="*/ 0 h 49"/>
                  <a:gd name="T34" fmla="*/ 22 w 47"/>
                  <a:gd name="T35" fmla="*/ 0 h 49"/>
                  <a:gd name="T36" fmla="*/ 20 w 47"/>
                  <a:gd name="T37" fmla="*/ 6 h 49"/>
                  <a:gd name="T38" fmla="*/ 20 w 47"/>
                  <a:gd name="T39" fmla="*/ 6 h 49"/>
                  <a:gd name="T40" fmla="*/ 18 w 47"/>
                  <a:gd name="T41" fmla="*/ 7 h 49"/>
                  <a:gd name="T42" fmla="*/ 18 w 47"/>
                  <a:gd name="T43" fmla="*/ 7 h 49"/>
                  <a:gd name="T44" fmla="*/ 14 w 47"/>
                  <a:gd name="T45" fmla="*/ 3 h 49"/>
                  <a:gd name="T46" fmla="*/ 10 w 47"/>
                  <a:gd name="T47" fmla="*/ 5 h 49"/>
                  <a:gd name="T48" fmla="*/ 12 w 47"/>
                  <a:gd name="T49" fmla="*/ 10 h 49"/>
                  <a:gd name="T50" fmla="*/ 12 w 47"/>
                  <a:gd name="T51" fmla="*/ 10 h 49"/>
                  <a:gd name="T52" fmla="*/ 10 w 47"/>
                  <a:gd name="T53" fmla="*/ 12 h 49"/>
                  <a:gd name="T54" fmla="*/ 10 w 47"/>
                  <a:gd name="T55" fmla="*/ 12 h 49"/>
                  <a:gd name="T56" fmla="*/ 4 w 47"/>
                  <a:gd name="T57" fmla="*/ 11 h 49"/>
                  <a:gd name="T58" fmla="*/ 3 w 47"/>
                  <a:gd name="T59" fmla="*/ 14 h 49"/>
                  <a:gd name="T60" fmla="*/ 6 w 47"/>
                  <a:gd name="T61" fmla="*/ 19 h 49"/>
                  <a:gd name="T62" fmla="*/ 6 w 47"/>
                  <a:gd name="T63" fmla="*/ 21 h 49"/>
                  <a:gd name="T64" fmla="*/ 0 w 47"/>
                  <a:gd name="T65" fmla="*/ 23 h 49"/>
                  <a:gd name="T66" fmla="*/ 0 w 47"/>
                  <a:gd name="T67" fmla="*/ 27 h 49"/>
                  <a:gd name="T68" fmla="*/ 6 w 47"/>
                  <a:gd name="T69" fmla="*/ 29 h 49"/>
                  <a:gd name="T70" fmla="*/ 6 w 47"/>
                  <a:gd name="T71" fmla="*/ 31 h 49"/>
                  <a:gd name="T72" fmla="*/ 3 w 47"/>
                  <a:gd name="T73" fmla="*/ 35 h 49"/>
                  <a:gd name="T74" fmla="*/ 4 w 47"/>
                  <a:gd name="T75" fmla="*/ 39 h 49"/>
                  <a:gd name="T76" fmla="*/ 10 w 47"/>
                  <a:gd name="T77" fmla="*/ 38 h 49"/>
                  <a:gd name="T78" fmla="*/ 12 w 47"/>
                  <a:gd name="T79" fmla="*/ 39 h 49"/>
                  <a:gd name="T80" fmla="*/ 10 w 47"/>
                  <a:gd name="T81" fmla="*/ 45 h 49"/>
                  <a:gd name="T82" fmla="*/ 14 w 47"/>
                  <a:gd name="T83" fmla="*/ 47 h 49"/>
                  <a:gd name="T84" fmla="*/ 18 w 47"/>
                  <a:gd name="T85" fmla="*/ 43 h 49"/>
                  <a:gd name="T86" fmla="*/ 20 w 47"/>
                  <a:gd name="T87" fmla="*/ 44 h 49"/>
                  <a:gd name="T88" fmla="*/ 22 w 47"/>
                  <a:gd name="T89" fmla="*/ 49 h 49"/>
                  <a:gd name="T90" fmla="*/ 26 w 47"/>
                  <a:gd name="T91" fmla="*/ 49 h 49"/>
                  <a:gd name="T92" fmla="*/ 27 w 47"/>
                  <a:gd name="T93" fmla="*/ 44 h 49"/>
                  <a:gd name="T94" fmla="*/ 30 w 47"/>
                  <a:gd name="T95" fmla="*/ 43 h 49"/>
                  <a:gd name="T96" fmla="*/ 34 w 47"/>
                  <a:gd name="T97" fmla="*/ 47 h 49"/>
                  <a:gd name="T98" fmla="*/ 37 w 47"/>
                  <a:gd name="T99" fmla="*/ 45 h 49"/>
                  <a:gd name="T100" fmla="*/ 36 w 47"/>
                  <a:gd name="T101" fmla="*/ 39 h 49"/>
                  <a:gd name="T102" fmla="*/ 38 w 47"/>
                  <a:gd name="T103" fmla="*/ 38 h 49"/>
                  <a:gd name="T104" fmla="*/ 43 w 47"/>
                  <a:gd name="T105" fmla="*/ 39 h 49"/>
                  <a:gd name="T106" fmla="*/ 45 w 47"/>
                  <a:gd name="T107" fmla="*/ 35 h 49"/>
                  <a:gd name="T108" fmla="*/ 41 w 47"/>
                  <a:gd name="T109" fmla="*/ 31 h 49"/>
                  <a:gd name="T110" fmla="*/ 42 w 47"/>
                  <a:gd name="T111" fmla="*/ 29 h 49"/>
                  <a:gd name="T112" fmla="*/ 47 w 47"/>
                  <a:gd name="T113" fmla="*/ 27 h 49"/>
                  <a:gd name="T114" fmla="*/ 24 w 47"/>
                  <a:gd name="T115" fmla="*/ 35 h 49"/>
                  <a:gd name="T116" fmla="*/ 14 w 47"/>
                  <a:gd name="T117" fmla="*/ 25 h 49"/>
                  <a:gd name="T118" fmla="*/ 24 w 47"/>
                  <a:gd name="T119" fmla="*/ 15 h 49"/>
                  <a:gd name="T120" fmla="*/ 33 w 47"/>
                  <a:gd name="T121" fmla="*/ 25 h 49"/>
                  <a:gd name="T122" fmla="*/ 24 w 47"/>
                  <a:gd name="T123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49">
                    <a:moveTo>
                      <a:pt x="47" y="27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1" y="39"/>
                      <a:pt x="12" y="39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19" y="44"/>
                      <a:pt x="20" y="44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9" y="43"/>
                      <a:pt x="30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0"/>
                      <a:pt x="42" y="29"/>
                      <a:pt x="42" y="29"/>
                    </a:cubicBezTo>
                    <a:lnTo>
                      <a:pt x="47" y="27"/>
                    </a:lnTo>
                    <a:close/>
                    <a:moveTo>
                      <a:pt x="24" y="35"/>
                    </a:moveTo>
                    <a:cubicBezTo>
                      <a:pt x="19" y="35"/>
                      <a:pt x="14" y="30"/>
                      <a:pt x="14" y="25"/>
                    </a:cubicBezTo>
                    <a:cubicBezTo>
                      <a:pt x="14" y="20"/>
                      <a:pt x="19" y="15"/>
                      <a:pt x="24" y="15"/>
                    </a:cubicBezTo>
                    <a:cubicBezTo>
                      <a:pt x="29" y="15"/>
                      <a:pt x="33" y="20"/>
                      <a:pt x="33" y="25"/>
                    </a:cubicBezTo>
                    <a:cubicBezTo>
                      <a:pt x="33" y="30"/>
                      <a:pt x="29" y="35"/>
                      <a:pt x="24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61"/>
              <p:cNvSpPr>
                <a:spLocks noEditPoints="1"/>
              </p:cNvSpPr>
              <p:nvPr/>
            </p:nvSpPr>
            <p:spPr bwMode="auto">
              <a:xfrm>
                <a:off x="1270000" y="2611438"/>
                <a:ext cx="49213" cy="53975"/>
              </a:xfrm>
              <a:custGeom>
                <a:avLst/>
                <a:gdLst>
                  <a:gd name="T0" fmla="*/ 46 w 47"/>
                  <a:gd name="T1" fmla="*/ 35 h 50"/>
                  <a:gd name="T2" fmla="*/ 47 w 47"/>
                  <a:gd name="T3" fmla="*/ 31 h 50"/>
                  <a:gd name="T4" fmla="*/ 42 w 47"/>
                  <a:gd name="T5" fmla="*/ 27 h 50"/>
                  <a:gd name="T6" fmla="*/ 42 w 47"/>
                  <a:gd name="T7" fmla="*/ 25 h 50"/>
                  <a:gd name="T8" fmla="*/ 47 w 47"/>
                  <a:gd name="T9" fmla="*/ 22 h 50"/>
                  <a:gd name="T10" fmla="*/ 46 w 47"/>
                  <a:gd name="T11" fmla="*/ 18 h 50"/>
                  <a:gd name="T12" fmla="*/ 41 w 47"/>
                  <a:gd name="T13" fmla="*/ 17 h 50"/>
                  <a:gd name="T14" fmla="*/ 41 w 47"/>
                  <a:gd name="T15" fmla="*/ 17 h 50"/>
                  <a:gd name="T16" fmla="*/ 40 w 47"/>
                  <a:gd name="T17" fmla="*/ 15 h 50"/>
                  <a:gd name="T18" fmla="*/ 40 w 47"/>
                  <a:gd name="T19" fmla="*/ 15 h 50"/>
                  <a:gd name="T20" fmla="*/ 42 w 47"/>
                  <a:gd name="T21" fmla="*/ 10 h 50"/>
                  <a:gd name="T22" fmla="*/ 40 w 47"/>
                  <a:gd name="T23" fmla="*/ 7 h 50"/>
                  <a:gd name="T24" fmla="*/ 35 w 47"/>
                  <a:gd name="T25" fmla="*/ 9 h 50"/>
                  <a:gd name="T26" fmla="*/ 35 w 47"/>
                  <a:gd name="T27" fmla="*/ 9 h 50"/>
                  <a:gd name="T28" fmla="*/ 33 w 47"/>
                  <a:gd name="T29" fmla="*/ 8 h 50"/>
                  <a:gd name="T30" fmla="*/ 33 w 47"/>
                  <a:gd name="T31" fmla="*/ 8 h 50"/>
                  <a:gd name="T32" fmla="*/ 33 w 47"/>
                  <a:gd name="T33" fmla="*/ 2 h 50"/>
                  <a:gd name="T34" fmla="*/ 29 w 47"/>
                  <a:gd name="T35" fmla="*/ 1 h 50"/>
                  <a:gd name="T36" fmla="*/ 25 w 47"/>
                  <a:gd name="T37" fmla="*/ 5 h 50"/>
                  <a:gd name="T38" fmla="*/ 25 w 47"/>
                  <a:gd name="T39" fmla="*/ 5 h 50"/>
                  <a:gd name="T40" fmla="*/ 23 w 47"/>
                  <a:gd name="T41" fmla="*/ 5 h 50"/>
                  <a:gd name="T42" fmla="*/ 23 w 47"/>
                  <a:gd name="T43" fmla="*/ 5 h 50"/>
                  <a:gd name="T44" fmla="*/ 20 w 47"/>
                  <a:gd name="T45" fmla="*/ 0 h 50"/>
                  <a:gd name="T46" fmla="*/ 16 w 47"/>
                  <a:gd name="T47" fmla="*/ 1 h 50"/>
                  <a:gd name="T48" fmla="*/ 16 w 47"/>
                  <a:gd name="T49" fmla="*/ 7 h 50"/>
                  <a:gd name="T50" fmla="*/ 16 w 47"/>
                  <a:gd name="T51" fmla="*/ 7 h 50"/>
                  <a:gd name="T52" fmla="*/ 14 w 47"/>
                  <a:gd name="T53" fmla="*/ 8 h 50"/>
                  <a:gd name="T54" fmla="*/ 14 w 47"/>
                  <a:gd name="T55" fmla="*/ 8 h 50"/>
                  <a:gd name="T56" fmla="*/ 9 w 47"/>
                  <a:gd name="T57" fmla="*/ 5 h 50"/>
                  <a:gd name="T58" fmla="*/ 6 w 47"/>
                  <a:gd name="T59" fmla="*/ 8 h 50"/>
                  <a:gd name="T60" fmla="*/ 8 w 47"/>
                  <a:gd name="T61" fmla="*/ 13 h 50"/>
                  <a:gd name="T62" fmla="*/ 7 w 47"/>
                  <a:gd name="T63" fmla="*/ 15 h 50"/>
                  <a:gd name="T64" fmla="*/ 1 w 47"/>
                  <a:gd name="T65" fmla="*/ 15 h 50"/>
                  <a:gd name="T66" fmla="*/ 0 w 47"/>
                  <a:gd name="T67" fmla="*/ 19 h 50"/>
                  <a:gd name="T68" fmla="*/ 4 w 47"/>
                  <a:gd name="T69" fmla="*/ 23 h 50"/>
                  <a:gd name="T70" fmla="*/ 4 w 47"/>
                  <a:gd name="T71" fmla="*/ 25 h 50"/>
                  <a:gd name="T72" fmla="*/ 0 w 47"/>
                  <a:gd name="T73" fmla="*/ 28 h 50"/>
                  <a:gd name="T74" fmla="*/ 0 w 47"/>
                  <a:gd name="T75" fmla="*/ 32 h 50"/>
                  <a:gd name="T76" fmla="*/ 6 w 47"/>
                  <a:gd name="T77" fmla="*/ 33 h 50"/>
                  <a:gd name="T78" fmla="*/ 7 w 47"/>
                  <a:gd name="T79" fmla="*/ 35 h 50"/>
                  <a:gd name="T80" fmla="*/ 4 w 47"/>
                  <a:gd name="T81" fmla="*/ 40 h 50"/>
                  <a:gd name="T82" fmla="*/ 7 w 47"/>
                  <a:gd name="T83" fmla="*/ 43 h 50"/>
                  <a:gd name="T84" fmla="*/ 12 w 47"/>
                  <a:gd name="T85" fmla="*/ 41 h 50"/>
                  <a:gd name="T86" fmla="*/ 14 w 47"/>
                  <a:gd name="T87" fmla="*/ 42 h 50"/>
                  <a:gd name="T88" fmla="*/ 14 w 47"/>
                  <a:gd name="T89" fmla="*/ 48 h 50"/>
                  <a:gd name="T90" fmla="*/ 18 w 47"/>
                  <a:gd name="T91" fmla="*/ 49 h 50"/>
                  <a:gd name="T92" fmla="*/ 21 w 47"/>
                  <a:gd name="T93" fmla="*/ 45 h 50"/>
                  <a:gd name="T94" fmla="*/ 24 w 47"/>
                  <a:gd name="T95" fmla="*/ 45 h 50"/>
                  <a:gd name="T96" fmla="*/ 27 w 47"/>
                  <a:gd name="T97" fmla="*/ 50 h 50"/>
                  <a:gd name="T98" fmla="*/ 30 w 47"/>
                  <a:gd name="T99" fmla="*/ 49 h 50"/>
                  <a:gd name="T100" fmla="*/ 31 w 47"/>
                  <a:gd name="T101" fmla="*/ 43 h 50"/>
                  <a:gd name="T102" fmla="*/ 33 w 47"/>
                  <a:gd name="T103" fmla="*/ 42 h 50"/>
                  <a:gd name="T104" fmla="*/ 38 w 47"/>
                  <a:gd name="T105" fmla="*/ 45 h 50"/>
                  <a:gd name="T106" fmla="*/ 41 w 47"/>
                  <a:gd name="T107" fmla="*/ 42 h 50"/>
                  <a:gd name="T108" fmla="*/ 39 w 47"/>
                  <a:gd name="T109" fmla="*/ 37 h 50"/>
                  <a:gd name="T110" fmla="*/ 40 w 47"/>
                  <a:gd name="T111" fmla="*/ 35 h 50"/>
                  <a:gd name="T112" fmla="*/ 46 w 47"/>
                  <a:gd name="T113" fmla="*/ 35 h 50"/>
                  <a:gd name="T114" fmla="*/ 20 w 47"/>
                  <a:gd name="T115" fmla="*/ 35 h 50"/>
                  <a:gd name="T116" fmla="*/ 14 w 47"/>
                  <a:gd name="T117" fmla="*/ 22 h 50"/>
                  <a:gd name="T118" fmla="*/ 26 w 47"/>
                  <a:gd name="T119" fmla="*/ 16 h 50"/>
                  <a:gd name="T120" fmla="*/ 32 w 47"/>
                  <a:gd name="T121" fmla="*/ 28 h 50"/>
                  <a:gd name="T122" fmla="*/ 20 w 47"/>
                  <a:gd name="T12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50">
                    <a:moveTo>
                      <a:pt x="46" y="35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5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6"/>
                      <a:pt x="40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7" y="34"/>
                      <a:pt x="7" y="3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3" y="42"/>
                      <a:pt x="14" y="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5"/>
                      <a:pt x="23" y="45"/>
                      <a:pt x="24" y="4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2" y="43"/>
                      <a:pt x="33" y="4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40" y="35"/>
                      <a:pt x="40" y="35"/>
                    </a:cubicBezTo>
                    <a:lnTo>
                      <a:pt x="46" y="35"/>
                    </a:lnTo>
                    <a:close/>
                    <a:moveTo>
                      <a:pt x="20" y="35"/>
                    </a:moveTo>
                    <a:cubicBezTo>
                      <a:pt x="15" y="33"/>
                      <a:pt x="13" y="27"/>
                      <a:pt x="14" y="22"/>
                    </a:cubicBezTo>
                    <a:cubicBezTo>
                      <a:pt x="16" y="17"/>
                      <a:pt x="21" y="14"/>
                      <a:pt x="26" y="16"/>
                    </a:cubicBezTo>
                    <a:cubicBezTo>
                      <a:pt x="31" y="17"/>
                      <a:pt x="34" y="23"/>
                      <a:pt x="32" y="28"/>
                    </a:cubicBezTo>
                    <a:cubicBezTo>
                      <a:pt x="31" y="33"/>
                      <a:pt x="25" y="36"/>
                      <a:pt x="20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62"/>
              <p:cNvSpPr>
                <a:spLocks noEditPoints="1"/>
              </p:cNvSpPr>
              <p:nvPr/>
            </p:nvSpPr>
            <p:spPr bwMode="auto">
              <a:xfrm>
                <a:off x="996950" y="2262188"/>
                <a:ext cx="434975" cy="696913"/>
              </a:xfrm>
              <a:custGeom>
                <a:avLst/>
                <a:gdLst>
                  <a:gd name="T0" fmla="*/ 217 w 410"/>
                  <a:gd name="T1" fmla="*/ 18 h 658"/>
                  <a:gd name="T2" fmla="*/ 392 w 410"/>
                  <a:gd name="T3" fmla="*/ 217 h 658"/>
                  <a:gd name="T4" fmla="*/ 330 w 410"/>
                  <a:gd name="T5" fmla="*/ 366 h 658"/>
                  <a:gd name="T6" fmla="*/ 290 w 410"/>
                  <a:gd name="T7" fmla="*/ 484 h 658"/>
                  <a:gd name="T8" fmla="*/ 296 w 410"/>
                  <a:gd name="T9" fmla="*/ 508 h 658"/>
                  <a:gd name="T10" fmla="*/ 296 w 410"/>
                  <a:gd name="T11" fmla="*/ 537 h 658"/>
                  <a:gd name="T12" fmla="*/ 287 w 410"/>
                  <a:gd name="T13" fmla="*/ 564 h 658"/>
                  <a:gd name="T14" fmla="*/ 289 w 410"/>
                  <a:gd name="T15" fmla="*/ 580 h 658"/>
                  <a:gd name="T16" fmla="*/ 259 w 410"/>
                  <a:gd name="T17" fmla="*/ 605 h 658"/>
                  <a:gd name="T18" fmla="*/ 259 w 410"/>
                  <a:gd name="T19" fmla="*/ 615 h 658"/>
                  <a:gd name="T20" fmla="*/ 177 w 410"/>
                  <a:gd name="T21" fmla="*/ 640 h 658"/>
                  <a:gd name="T22" fmla="*/ 152 w 410"/>
                  <a:gd name="T23" fmla="*/ 608 h 658"/>
                  <a:gd name="T24" fmla="*/ 147 w 410"/>
                  <a:gd name="T25" fmla="*/ 605 h 658"/>
                  <a:gd name="T26" fmla="*/ 122 w 410"/>
                  <a:gd name="T27" fmla="*/ 573 h 658"/>
                  <a:gd name="T28" fmla="*/ 115 w 410"/>
                  <a:gd name="T29" fmla="*/ 544 h 658"/>
                  <a:gd name="T30" fmla="*/ 119 w 410"/>
                  <a:gd name="T31" fmla="*/ 523 h 658"/>
                  <a:gd name="T32" fmla="*/ 115 w 410"/>
                  <a:gd name="T33" fmla="*/ 502 h 658"/>
                  <a:gd name="T34" fmla="*/ 117 w 410"/>
                  <a:gd name="T35" fmla="*/ 432 h 658"/>
                  <a:gd name="T36" fmla="*/ 39 w 410"/>
                  <a:gd name="T37" fmla="*/ 310 h 658"/>
                  <a:gd name="T38" fmla="*/ 72 w 410"/>
                  <a:gd name="T39" fmla="*/ 76 h 658"/>
                  <a:gd name="T40" fmla="*/ 205 w 410"/>
                  <a:gd name="T41" fmla="*/ 18 h 658"/>
                  <a:gd name="T42" fmla="*/ 193 w 410"/>
                  <a:gd name="T43" fmla="*/ 1 h 658"/>
                  <a:gd name="T44" fmla="*/ 192 w 410"/>
                  <a:gd name="T45" fmla="*/ 1 h 658"/>
                  <a:gd name="T46" fmla="*/ 60 w 410"/>
                  <a:gd name="T47" fmla="*/ 64 h 658"/>
                  <a:gd name="T48" fmla="*/ 24 w 410"/>
                  <a:gd name="T49" fmla="*/ 317 h 658"/>
                  <a:gd name="T50" fmla="*/ 100 w 410"/>
                  <a:gd name="T51" fmla="*/ 433 h 658"/>
                  <a:gd name="T52" fmla="*/ 98 w 410"/>
                  <a:gd name="T53" fmla="*/ 502 h 658"/>
                  <a:gd name="T54" fmla="*/ 101 w 410"/>
                  <a:gd name="T55" fmla="*/ 523 h 658"/>
                  <a:gd name="T56" fmla="*/ 98 w 410"/>
                  <a:gd name="T57" fmla="*/ 544 h 658"/>
                  <a:gd name="T58" fmla="*/ 106 w 410"/>
                  <a:gd name="T59" fmla="*/ 573 h 658"/>
                  <a:gd name="T60" fmla="*/ 136 w 410"/>
                  <a:gd name="T61" fmla="*/ 621 h 658"/>
                  <a:gd name="T62" fmla="*/ 234 w 410"/>
                  <a:gd name="T63" fmla="*/ 658 h 658"/>
                  <a:gd name="T64" fmla="*/ 305 w 410"/>
                  <a:gd name="T65" fmla="*/ 580 h 658"/>
                  <a:gd name="T66" fmla="*/ 305 w 410"/>
                  <a:gd name="T67" fmla="*/ 569 h 658"/>
                  <a:gd name="T68" fmla="*/ 313 w 410"/>
                  <a:gd name="T69" fmla="*/ 537 h 658"/>
                  <a:gd name="T70" fmla="*/ 313 w 410"/>
                  <a:gd name="T71" fmla="*/ 508 h 658"/>
                  <a:gd name="T72" fmla="*/ 307 w 410"/>
                  <a:gd name="T73" fmla="*/ 480 h 658"/>
                  <a:gd name="T74" fmla="*/ 341 w 410"/>
                  <a:gd name="T75" fmla="*/ 379 h 658"/>
                  <a:gd name="T76" fmla="*/ 409 w 410"/>
                  <a:gd name="T77" fmla="*/ 216 h 658"/>
                  <a:gd name="T78" fmla="*/ 290 w 410"/>
                  <a:gd name="T79" fmla="*/ 19 h 658"/>
                  <a:gd name="T80" fmla="*/ 218 w 410"/>
                  <a:gd name="T81" fmla="*/ 1 h 658"/>
                  <a:gd name="T82" fmla="*/ 205 w 410"/>
                  <a:gd name="T8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0" h="658">
                    <a:moveTo>
                      <a:pt x="205" y="18"/>
                    </a:moveTo>
                    <a:cubicBezTo>
                      <a:pt x="209" y="18"/>
                      <a:pt x="217" y="18"/>
                      <a:pt x="217" y="18"/>
                    </a:cubicBezTo>
                    <a:cubicBezTo>
                      <a:pt x="264" y="21"/>
                      <a:pt x="306" y="41"/>
                      <a:pt x="339" y="76"/>
                    </a:cubicBezTo>
                    <a:cubicBezTo>
                      <a:pt x="373" y="114"/>
                      <a:pt x="392" y="163"/>
                      <a:pt x="392" y="217"/>
                    </a:cubicBezTo>
                    <a:cubicBezTo>
                      <a:pt x="393" y="222"/>
                      <a:pt x="394" y="262"/>
                      <a:pt x="372" y="310"/>
                    </a:cubicBezTo>
                    <a:cubicBezTo>
                      <a:pt x="360" y="335"/>
                      <a:pt x="344" y="352"/>
                      <a:pt x="330" y="366"/>
                    </a:cubicBezTo>
                    <a:cubicBezTo>
                      <a:pt x="311" y="386"/>
                      <a:pt x="295" y="402"/>
                      <a:pt x="294" y="432"/>
                    </a:cubicBezTo>
                    <a:cubicBezTo>
                      <a:pt x="294" y="436"/>
                      <a:pt x="292" y="471"/>
                      <a:pt x="290" y="484"/>
                    </a:cubicBezTo>
                    <a:cubicBezTo>
                      <a:pt x="294" y="489"/>
                      <a:pt x="296" y="495"/>
                      <a:pt x="296" y="502"/>
                    </a:cubicBezTo>
                    <a:cubicBezTo>
                      <a:pt x="296" y="508"/>
                      <a:pt x="296" y="508"/>
                      <a:pt x="296" y="508"/>
                    </a:cubicBezTo>
                    <a:cubicBezTo>
                      <a:pt x="296" y="513"/>
                      <a:pt x="294" y="518"/>
                      <a:pt x="291" y="523"/>
                    </a:cubicBezTo>
                    <a:cubicBezTo>
                      <a:pt x="294" y="527"/>
                      <a:pt x="296" y="532"/>
                      <a:pt x="296" y="537"/>
                    </a:cubicBezTo>
                    <a:cubicBezTo>
                      <a:pt x="296" y="544"/>
                      <a:pt x="296" y="544"/>
                      <a:pt x="296" y="544"/>
                    </a:cubicBezTo>
                    <a:cubicBezTo>
                      <a:pt x="296" y="552"/>
                      <a:pt x="292" y="559"/>
                      <a:pt x="287" y="564"/>
                    </a:cubicBezTo>
                    <a:cubicBezTo>
                      <a:pt x="288" y="567"/>
                      <a:pt x="289" y="570"/>
                      <a:pt x="289" y="573"/>
                    </a:cubicBezTo>
                    <a:cubicBezTo>
                      <a:pt x="289" y="580"/>
                      <a:pt x="289" y="580"/>
                      <a:pt x="289" y="580"/>
                    </a:cubicBezTo>
                    <a:cubicBezTo>
                      <a:pt x="289" y="594"/>
                      <a:pt x="277" y="605"/>
                      <a:pt x="264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7"/>
                      <a:pt x="259" y="608"/>
                    </a:cubicBezTo>
                    <a:cubicBezTo>
                      <a:pt x="259" y="615"/>
                      <a:pt x="259" y="615"/>
                      <a:pt x="259" y="615"/>
                    </a:cubicBezTo>
                    <a:cubicBezTo>
                      <a:pt x="259" y="629"/>
                      <a:pt x="248" y="640"/>
                      <a:pt x="234" y="640"/>
                    </a:cubicBezTo>
                    <a:cubicBezTo>
                      <a:pt x="177" y="640"/>
                      <a:pt x="177" y="640"/>
                      <a:pt x="177" y="640"/>
                    </a:cubicBezTo>
                    <a:cubicBezTo>
                      <a:pt x="163" y="640"/>
                      <a:pt x="152" y="629"/>
                      <a:pt x="152" y="615"/>
                    </a:cubicBezTo>
                    <a:cubicBezTo>
                      <a:pt x="152" y="608"/>
                      <a:pt x="152" y="608"/>
                      <a:pt x="152" y="608"/>
                    </a:cubicBezTo>
                    <a:cubicBezTo>
                      <a:pt x="152" y="607"/>
                      <a:pt x="152" y="606"/>
                      <a:pt x="152" y="605"/>
                    </a:cubicBezTo>
                    <a:cubicBezTo>
                      <a:pt x="147" y="605"/>
                      <a:pt x="147" y="605"/>
                      <a:pt x="147" y="605"/>
                    </a:cubicBezTo>
                    <a:cubicBezTo>
                      <a:pt x="133" y="605"/>
                      <a:pt x="122" y="594"/>
                      <a:pt x="122" y="580"/>
                    </a:cubicBezTo>
                    <a:cubicBezTo>
                      <a:pt x="122" y="573"/>
                      <a:pt x="122" y="573"/>
                      <a:pt x="122" y="573"/>
                    </a:cubicBezTo>
                    <a:cubicBezTo>
                      <a:pt x="122" y="570"/>
                      <a:pt x="123" y="567"/>
                      <a:pt x="124" y="564"/>
                    </a:cubicBezTo>
                    <a:cubicBezTo>
                      <a:pt x="118" y="559"/>
                      <a:pt x="115" y="552"/>
                      <a:pt x="115" y="544"/>
                    </a:cubicBezTo>
                    <a:cubicBezTo>
                      <a:pt x="115" y="537"/>
                      <a:pt x="115" y="537"/>
                      <a:pt x="115" y="537"/>
                    </a:cubicBezTo>
                    <a:cubicBezTo>
                      <a:pt x="115" y="532"/>
                      <a:pt x="117" y="527"/>
                      <a:pt x="119" y="523"/>
                    </a:cubicBezTo>
                    <a:cubicBezTo>
                      <a:pt x="117" y="518"/>
                      <a:pt x="115" y="513"/>
                      <a:pt x="115" y="508"/>
                    </a:cubicBezTo>
                    <a:cubicBezTo>
                      <a:pt x="115" y="502"/>
                      <a:pt x="115" y="502"/>
                      <a:pt x="115" y="502"/>
                    </a:cubicBezTo>
                    <a:cubicBezTo>
                      <a:pt x="115" y="495"/>
                      <a:pt x="117" y="489"/>
                      <a:pt x="121" y="484"/>
                    </a:cubicBezTo>
                    <a:cubicBezTo>
                      <a:pt x="119" y="471"/>
                      <a:pt x="117" y="436"/>
                      <a:pt x="117" y="432"/>
                    </a:cubicBezTo>
                    <a:cubicBezTo>
                      <a:pt x="116" y="402"/>
                      <a:pt x="100" y="386"/>
                      <a:pt x="81" y="366"/>
                    </a:cubicBezTo>
                    <a:cubicBezTo>
                      <a:pt x="67" y="352"/>
                      <a:pt x="51" y="335"/>
                      <a:pt x="39" y="310"/>
                    </a:cubicBezTo>
                    <a:cubicBezTo>
                      <a:pt x="16" y="262"/>
                      <a:pt x="18" y="222"/>
                      <a:pt x="18" y="217"/>
                    </a:cubicBezTo>
                    <a:cubicBezTo>
                      <a:pt x="18" y="163"/>
                      <a:pt x="38" y="114"/>
                      <a:pt x="72" y="76"/>
                    </a:cubicBezTo>
                    <a:cubicBezTo>
                      <a:pt x="105" y="41"/>
                      <a:pt x="147" y="21"/>
                      <a:pt x="193" y="18"/>
                    </a:cubicBezTo>
                    <a:cubicBezTo>
                      <a:pt x="193" y="18"/>
                      <a:pt x="202" y="18"/>
                      <a:pt x="205" y="18"/>
                    </a:cubicBezTo>
                    <a:moveTo>
                      <a:pt x="205" y="0"/>
                    </a:moveTo>
                    <a:cubicBezTo>
                      <a:pt x="202" y="0"/>
                      <a:pt x="194" y="0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67" y="2"/>
                      <a:pt x="143" y="9"/>
                      <a:pt x="121" y="19"/>
                    </a:cubicBezTo>
                    <a:cubicBezTo>
                      <a:pt x="98" y="30"/>
                      <a:pt x="78" y="45"/>
                      <a:pt x="60" y="64"/>
                    </a:cubicBezTo>
                    <a:cubicBezTo>
                      <a:pt x="23" y="105"/>
                      <a:pt x="2" y="158"/>
                      <a:pt x="2" y="216"/>
                    </a:cubicBezTo>
                    <a:cubicBezTo>
                      <a:pt x="1" y="225"/>
                      <a:pt x="0" y="268"/>
                      <a:pt x="24" y="317"/>
                    </a:cubicBezTo>
                    <a:cubicBezTo>
                      <a:pt x="37" y="345"/>
                      <a:pt x="55" y="364"/>
                      <a:pt x="69" y="379"/>
                    </a:cubicBezTo>
                    <a:cubicBezTo>
                      <a:pt x="88" y="398"/>
                      <a:pt x="99" y="410"/>
                      <a:pt x="100" y="433"/>
                    </a:cubicBezTo>
                    <a:cubicBezTo>
                      <a:pt x="101" y="439"/>
                      <a:pt x="102" y="464"/>
                      <a:pt x="104" y="480"/>
                    </a:cubicBezTo>
                    <a:cubicBezTo>
                      <a:pt x="100" y="486"/>
                      <a:pt x="98" y="494"/>
                      <a:pt x="98" y="502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13"/>
                      <a:pt x="99" y="518"/>
                      <a:pt x="101" y="523"/>
                    </a:cubicBezTo>
                    <a:cubicBezTo>
                      <a:pt x="99" y="527"/>
                      <a:pt x="98" y="532"/>
                      <a:pt x="98" y="537"/>
                    </a:cubicBezTo>
                    <a:cubicBezTo>
                      <a:pt x="98" y="544"/>
                      <a:pt x="98" y="544"/>
                      <a:pt x="98" y="544"/>
                    </a:cubicBezTo>
                    <a:cubicBezTo>
                      <a:pt x="98" y="553"/>
                      <a:pt x="101" y="562"/>
                      <a:pt x="106" y="569"/>
                    </a:cubicBezTo>
                    <a:cubicBezTo>
                      <a:pt x="106" y="570"/>
                      <a:pt x="106" y="572"/>
                      <a:pt x="106" y="573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6" y="599"/>
                      <a:pt x="119" y="616"/>
                      <a:pt x="136" y="621"/>
                    </a:cubicBezTo>
                    <a:cubicBezTo>
                      <a:pt x="139" y="642"/>
                      <a:pt x="156" y="658"/>
                      <a:pt x="177" y="658"/>
                    </a:cubicBezTo>
                    <a:cubicBezTo>
                      <a:pt x="234" y="658"/>
                      <a:pt x="234" y="658"/>
                      <a:pt x="234" y="658"/>
                    </a:cubicBezTo>
                    <a:cubicBezTo>
                      <a:pt x="255" y="658"/>
                      <a:pt x="272" y="642"/>
                      <a:pt x="275" y="621"/>
                    </a:cubicBezTo>
                    <a:cubicBezTo>
                      <a:pt x="292" y="616"/>
                      <a:pt x="305" y="599"/>
                      <a:pt x="305" y="580"/>
                    </a:cubicBezTo>
                    <a:cubicBezTo>
                      <a:pt x="305" y="573"/>
                      <a:pt x="305" y="573"/>
                      <a:pt x="305" y="573"/>
                    </a:cubicBezTo>
                    <a:cubicBezTo>
                      <a:pt x="305" y="572"/>
                      <a:pt x="305" y="570"/>
                      <a:pt x="305" y="569"/>
                    </a:cubicBezTo>
                    <a:cubicBezTo>
                      <a:pt x="310" y="562"/>
                      <a:pt x="313" y="553"/>
                      <a:pt x="313" y="544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3" y="532"/>
                      <a:pt x="312" y="527"/>
                      <a:pt x="310" y="523"/>
                    </a:cubicBezTo>
                    <a:cubicBezTo>
                      <a:pt x="312" y="518"/>
                      <a:pt x="313" y="513"/>
                      <a:pt x="313" y="508"/>
                    </a:cubicBezTo>
                    <a:cubicBezTo>
                      <a:pt x="313" y="502"/>
                      <a:pt x="313" y="502"/>
                      <a:pt x="313" y="502"/>
                    </a:cubicBezTo>
                    <a:cubicBezTo>
                      <a:pt x="313" y="494"/>
                      <a:pt x="311" y="486"/>
                      <a:pt x="307" y="480"/>
                    </a:cubicBezTo>
                    <a:cubicBezTo>
                      <a:pt x="309" y="464"/>
                      <a:pt x="310" y="439"/>
                      <a:pt x="310" y="433"/>
                    </a:cubicBezTo>
                    <a:cubicBezTo>
                      <a:pt x="312" y="410"/>
                      <a:pt x="323" y="398"/>
                      <a:pt x="341" y="379"/>
                    </a:cubicBezTo>
                    <a:cubicBezTo>
                      <a:pt x="356" y="364"/>
                      <a:pt x="374" y="345"/>
                      <a:pt x="387" y="317"/>
                    </a:cubicBezTo>
                    <a:cubicBezTo>
                      <a:pt x="410" y="268"/>
                      <a:pt x="410" y="225"/>
                      <a:pt x="409" y="216"/>
                    </a:cubicBezTo>
                    <a:cubicBezTo>
                      <a:pt x="409" y="158"/>
                      <a:pt x="388" y="105"/>
                      <a:pt x="351" y="64"/>
                    </a:cubicBezTo>
                    <a:cubicBezTo>
                      <a:pt x="333" y="45"/>
                      <a:pt x="313" y="30"/>
                      <a:pt x="290" y="19"/>
                    </a:cubicBezTo>
                    <a:cubicBezTo>
                      <a:pt x="268" y="9"/>
                      <a:pt x="244" y="2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63"/>
              <p:cNvSpPr>
                <a:spLocks/>
              </p:cNvSpPr>
              <p:nvPr/>
            </p:nvSpPr>
            <p:spPr bwMode="auto">
              <a:xfrm>
                <a:off x="1127125" y="2776538"/>
                <a:ext cx="176213" cy="38100"/>
              </a:xfrm>
              <a:custGeom>
                <a:avLst/>
                <a:gdLst>
                  <a:gd name="T0" fmla="*/ 166 w 166"/>
                  <a:gd name="T1" fmla="*/ 21 h 36"/>
                  <a:gd name="T2" fmla="*/ 152 w 166"/>
                  <a:gd name="T3" fmla="*/ 36 h 36"/>
                  <a:gd name="T4" fmla="*/ 14 w 166"/>
                  <a:gd name="T5" fmla="*/ 36 h 36"/>
                  <a:gd name="T6" fmla="*/ 0 w 166"/>
                  <a:gd name="T7" fmla="*/ 21 h 36"/>
                  <a:gd name="T8" fmla="*/ 0 w 166"/>
                  <a:gd name="T9" fmla="*/ 15 h 36"/>
                  <a:gd name="T10" fmla="*/ 14 w 166"/>
                  <a:gd name="T11" fmla="*/ 0 h 36"/>
                  <a:gd name="T12" fmla="*/ 152 w 166"/>
                  <a:gd name="T13" fmla="*/ 0 h 36"/>
                  <a:gd name="T14" fmla="*/ 166 w 166"/>
                  <a:gd name="T15" fmla="*/ 15 h 36"/>
                  <a:gd name="T16" fmla="*/ 166 w 166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">
                    <a:moveTo>
                      <a:pt x="166" y="21"/>
                    </a:moveTo>
                    <a:cubicBezTo>
                      <a:pt x="166" y="29"/>
                      <a:pt x="160" y="36"/>
                      <a:pt x="15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7"/>
                      <a:pt x="166" y="15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64"/>
              <p:cNvSpPr>
                <a:spLocks/>
              </p:cNvSpPr>
              <p:nvPr/>
            </p:nvSpPr>
            <p:spPr bwMode="auto">
              <a:xfrm>
                <a:off x="1127125" y="2816226"/>
                <a:ext cx="176213" cy="38100"/>
              </a:xfrm>
              <a:custGeom>
                <a:avLst/>
                <a:gdLst>
                  <a:gd name="T0" fmla="*/ 166 w 166"/>
                  <a:gd name="T1" fmla="*/ 21 h 35"/>
                  <a:gd name="T2" fmla="*/ 152 w 166"/>
                  <a:gd name="T3" fmla="*/ 35 h 35"/>
                  <a:gd name="T4" fmla="*/ 14 w 166"/>
                  <a:gd name="T5" fmla="*/ 35 h 35"/>
                  <a:gd name="T6" fmla="*/ 0 w 166"/>
                  <a:gd name="T7" fmla="*/ 21 h 35"/>
                  <a:gd name="T8" fmla="*/ 0 w 166"/>
                  <a:gd name="T9" fmla="*/ 14 h 35"/>
                  <a:gd name="T10" fmla="*/ 14 w 166"/>
                  <a:gd name="T11" fmla="*/ 0 h 35"/>
                  <a:gd name="T12" fmla="*/ 152 w 166"/>
                  <a:gd name="T13" fmla="*/ 0 h 35"/>
                  <a:gd name="T14" fmla="*/ 166 w 166"/>
                  <a:gd name="T15" fmla="*/ 14 h 35"/>
                  <a:gd name="T16" fmla="*/ 166 w 166"/>
                  <a:gd name="T1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">
                    <a:moveTo>
                      <a:pt x="166" y="21"/>
                    </a:moveTo>
                    <a:cubicBezTo>
                      <a:pt x="166" y="29"/>
                      <a:pt x="160" y="35"/>
                      <a:pt x="152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7" y="35"/>
                      <a:pt x="0" y="29"/>
                      <a:pt x="0" y="2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6"/>
                      <a:pt x="166" y="14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65"/>
              <p:cNvSpPr>
                <a:spLocks/>
              </p:cNvSpPr>
              <p:nvPr/>
            </p:nvSpPr>
            <p:spPr bwMode="auto">
              <a:xfrm>
                <a:off x="1136650" y="2857501"/>
                <a:ext cx="158750" cy="36513"/>
              </a:xfrm>
              <a:custGeom>
                <a:avLst/>
                <a:gdLst>
                  <a:gd name="T0" fmla="*/ 150 w 150"/>
                  <a:gd name="T1" fmla="*/ 20 h 35"/>
                  <a:gd name="T2" fmla="*/ 137 w 150"/>
                  <a:gd name="T3" fmla="*/ 35 h 35"/>
                  <a:gd name="T4" fmla="*/ 14 w 150"/>
                  <a:gd name="T5" fmla="*/ 35 h 35"/>
                  <a:gd name="T6" fmla="*/ 0 w 150"/>
                  <a:gd name="T7" fmla="*/ 20 h 35"/>
                  <a:gd name="T8" fmla="*/ 0 w 150"/>
                  <a:gd name="T9" fmla="*/ 14 h 35"/>
                  <a:gd name="T10" fmla="*/ 14 w 150"/>
                  <a:gd name="T11" fmla="*/ 0 h 35"/>
                  <a:gd name="T12" fmla="*/ 137 w 150"/>
                  <a:gd name="T13" fmla="*/ 0 h 35"/>
                  <a:gd name="T14" fmla="*/ 150 w 150"/>
                  <a:gd name="T15" fmla="*/ 14 h 35"/>
                  <a:gd name="T16" fmla="*/ 150 w 150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35">
                    <a:moveTo>
                      <a:pt x="150" y="20"/>
                    </a:moveTo>
                    <a:cubicBezTo>
                      <a:pt x="150" y="28"/>
                      <a:pt x="144" y="35"/>
                      <a:pt x="137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5"/>
                      <a:pt x="0" y="28"/>
                      <a:pt x="0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4" y="0"/>
                      <a:pt x="150" y="6"/>
                      <a:pt x="150" y="14"/>
                    </a:cubicBezTo>
                    <a:lnTo>
                      <a:pt x="150" y="2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66"/>
              <p:cNvSpPr>
                <a:spLocks/>
              </p:cNvSpPr>
              <p:nvPr/>
            </p:nvSpPr>
            <p:spPr bwMode="auto">
              <a:xfrm>
                <a:off x="1169988" y="2895601"/>
                <a:ext cx="92075" cy="38100"/>
              </a:xfrm>
              <a:custGeom>
                <a:avLst/>
                <a:gdLst>
                  <a:gd name="T0" fmla="*/ 87 w 87"/>
                  <a:gd name="T1" fmla="*/ 21 h 36"/>
                  <a:gd name="T2" fmla="*/ 73 w 87"/>
                  <a:gd name="T3" fmla="*/ 36 h 36"/>
                  <a:gd name="T4" fmla="*/ 13 w 87"/>
                  <a:gd name="T5" fmla="*/ 36 h 36"/>
                  <a:gd name="T6" fmla="*/ 0 w 87"/>
                  <a:gd name="T7" fmla="*/ 21 h 36"/>
                  <a:gd name="T8" fmla="*/ 0 w 87"/>
                  <a:gd name="T9" fmla="*/ 15 h 36"/>
                  <a:gd name="T10" fmla="*/ 13 w 87"/>
                  <a:gd name="T11" fmla="*/ 0 h 36"/>
                  <a:gd name="T12" fmla="*/ 73 w 87"/>
                  <a:gd name="T13" fmla="*/ 0 h 36"/>
                  <a:gd name="T14" fmla="*/ 87 w 87"/>
                  <a:gd name="T15" fmla="*/ 15 h 36"/>
                  <a:gd name="T16" fmla="*/ 87 w 87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6">
                    <a:moveTo>
                      <a:pt x="87" y="21"/>
                    </a:moveTo>
                    <a:cubicBezTo>
                      <a:pt x="87" y="29"/>
                      <a:pt x="81" y="36"/>
                      <a:pt x="7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6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1" y="0"/>
                      <a:pt x="87" y="7"/>
                      <a:pt x="87" y="15"/>
                    </a:cubicBez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67"/>
              <p:cNvSpPr>
                <a:spLocks noEditPoints="1"/>
              </p:cNvSpPr>
              <p:nvPr/>
            </p:nvSpPr>
            <p:spPr bwMode="auto">
              <a:xfrm>
                <a:off x="1228725" y="2700338"/>
                <a:ext cx="68263" cy="69850"/>
              </a:xfrm>
              <a:custGeom>
                <a:avLst/>
                <a:gdLst>
                  <a:gd name="T0" fmla="*/ 59 w 63"/>
                  <a:gd name="T1" fmla="*/ 30 h 65"/>
                  <a:gd name="T2" fmla="*/ 58 w 63"/>
                  <a:gd name="T3" fmla="*/ 25 h 65"/>
                  <a:gd name="T4" fmla="*/ 56 w 63"/>
                  <a:gd name="T5" fmla="*/ 20 h 65"/>
                  <a:gd name="T6" fmla="*/ 53 w 63"/>
                  <a:gd name="T7" fmla="*/ 16 h 65"/>
                  <a:gd name="T8" fmla="*/ 50 w 63"/>
                  <a:gd name="T9" fmla="*/ 12 h 65"/>
                  <a:gd name="T10" fmla="*/ 46 w 63"/>
                  <a:gd name="T11" fmla="*/ 9 h 65"/>
                  <a:gd name="T12" fmla="*/ 42 w 63"/>
                  <a:gd name="T13" fmla="*/ 7 h 65"/>
                  <a:gd name="T14" fmla="*/ 37 w 63"/>
                  <a:gd name="T15" fmla="*/ 5 h 65"/>
                  <a:gd name="T16" fmla="*/ 33 w 63"/>
                  <a:gd name="T17" fmla="*/ 4 h 65"/>
                  <a:gd name="T18" fmla="*/ 28 w 63"/>
                  <a:gd name="T19" fmla="*/ 1 h 65"/>
                  <a:gd name="T20" fmla="*/ 22 w 63"/>
                  <a:gd name="T21" fmla="*/ 2 h 65"/>
                  <a:gd name="T22" fmla="*/ 17 w 63"/>
                  <a:gd name="T23" fmla="*/ 4 h 65"/>
                  <a:gd name="T24" fmla="*/ 12 w 63"/>
                  <a:gd name="T25" fmla="*/ 7 h 65"/>
                  <a:gd name="T26" fmla="*/ 8 w 63"/>
                  <a:gd name="T27" fmla="*/ 11 h 65"/>
                  <a:gd name="T28" fmla="*/ 5 w 63"/>
                  <a:gd name="T29" fmla="*/ 16 h 65"/>
                  <a:gd name="T30" fmla="*/ 3 w 63"/>
                  <a:gd name="T31" fmla="*/ 21 h 65"/>
                  <a:gd name="T32" fmla="*/ 1 w 63"/>
                  <a:gd name="T33" fmla="*/ 27 h 65"/>
                  <a:gd name="T34" fmla="*/ 0 w 63"/>
                  <a:gd name="T35" fmla="*/ 32 h 65"/>
                  <a:gd name="T36" fmla="*/ 1 w 63"/>
                  <a:gd name="T37" fmla="*/ 38 h 65"/>
                  <a:gd name="T38" fmla="*/ 2 w 63"/>
                  <a:gd name="T39" fmla="*/ 44 h 65"/>
                  <a:gd name="T40" fmla="*/ 5 w 63"/>
                  <a:gd name="T41" fmla="*/ 49 h 65"/>
                  <a:gd name="T42" fmla="*/ 8 w 63"/>
                  <a:gd name="T43" fmla="*/ 54 h 65"/>
                  <a:gd name="T44" fmla="*/ 12 w 63"/>
                  <a:gd name="T45" fmla="*/ 58 h 65"/>
                  <a:gd name="T46" fmla="*/ 16 w 63"/>
                  <a:gd name="T47" fmla="*/ 61 h 65"/>
                  <a:gd name="T48" fmla="*/ 21 w 63"/>
                  <a:gd name="T49" fmla="*/ 64 h 65"/>
                  <a:gd name="T50" fmla="*/ 27 w 63"/>
                  <a:gd name="T51" fmla="*/ 65 h 65"/>
                  <a:gd name="T52" fmla="*/ 31 w 63"/>
                  <a:gd name="T53" fmla="*/ 65 h 65"/>
                  <a:gd name="T54" fmla="*/ 36 w 63"/>
                  <a:gd name="T55" fmla="*/ 65 h 65"/>
                  <a:gd name="T56" fmla="*/ 41 w 63"/>
                  <a:gd name="T57" fmla="*/ 64 h 65"/>
                  <a:gd name="T58" fmla="*/ 46 w 63"/>
                  <a:gd name="T59" fmla="*/ 61 h 65"/>
                  <a:gd name="T60" fmla="*/ 51 w 63"/>
                  <a:gd name="T61" fmla="*/ 58 h 65"/>
                  <a:gd name="T62" fmla="*/ 55 w 63"/>
                  <a:gd name="T63" fmla="*/ 54 h 65"/>
                  <a:gd name="T64" fmla="*/ 58 w 63"/>
                  <a:gd name="T65" fmla="*/ 49 h 65"/>
                  <a:gd name="T66" fmla="*/ 61 w 63"/>
                  <a:gd name="T67" fmla="*/ 44 h 65"/>
                  <a:gd name="T68" fmla="*/ 62 w 63"/>
                  <a:gd name="T69" fmla="*/ 39 h 65"/>
                  <a:gd name="T70" fmla="*/ 56 w 63"/>
                  <a:gd name="T71" fmla="*/ 32 h 65"/>
                  <a:gd name="T72" fmla="*/ 56 w 63"/>
                  <a:gd name="T73" fmla="*/ 32 h 65"/>
                  <a:gd name="T74" fmla="*/ 34 w 63"/>
                  <a:gd name="T75" fmla="*/ 33 h 65"/>
                  <a:gd name="T76" fmla="*/ 34 w 63"/>
                  <a:gd name="T77" fmla="*/ 29 h 65"/>
                  <a:gd name="T78" fmla="*/ 34 w 63"/>
                  <a:gd name="T79" fmla="*/ 28 h 65"/>
                  <a:gd name="T80" fmla="*/ 31 w 63"/>
                  <a:gd name="T81" fmla="*/ 7 h 65"/>
                  <a:gd name="T82" fmla="*/ 31 w 63"/>
                  <a:gd name="T83" fmla="*/ 7 h 65"/>
                  <a:gd name="T84" fmla="*/ 10 w 63"/>
                  <a:gd name="T85" fmla="*/ 20 h 65"/>
                  <a:gd name="T86" fmla="*/ 27 w 63"/>
                  <a:gd name="T87" fmla="*/ 32 h 65"/>
                  <a:gd name="T88" fmla="*/ 27 w 63"/>
                  <a:gd name="T89" fmla="*/ 33 h 65"/>
                  <a:gd name="T90" fmla="*/ 10 w 63"/>
                  <a:gd name="T91" fmla="*/ 46 h 65"/>
                  <a:gd name="T92" fmla="*/ 10 w 63"/>
                  <a:gd name="T93" fmla="*/ 46 h 65"/>
                  <a:gd name="T94" fmla="*/ 31 w 63"/>
                  <a:gd name="T95" fmla="*/ 59 h 65"/>
                  <a:gd name="T96" fmla="*/ 34 w 63"/>
                  <a:gd name="T97" fmla="*/ 37 h 65"/>
                  <a:gd name="T98" fmla="*/ 34 w 63"/>
                  <a:gd name="T99" fmla="*/ 37 h 65"/>
                  <a:gd name="T100" fmla="*/ 53 w 63"/>
                  <a:gd name="T101" fmla="*/ 46 h 65"/>
                  <a:gd name="T102" fmla="*/ 53 w 63"/>
                  <a:gd name="T10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5">
                    <a:moveTo>
                      <a:pt x="59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2"/>
                      <a:pt x="62" y="31"/>
                      <a:pt x="62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8" y="29"/>
                      <a:pt x="58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2" y="25"/>
                      <a:pt x="61" y="2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4"/>
                      <a:pt x="57" y="24"/>
                      <a:pt x="57" y="23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1"/>
                      <a:pt x="60" y="20"/>
                      <a:pt x="60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49" y="11"/>
                      <a:pt x="49" y="1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5" y="8"/>
                      <a:pt x="45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7" y="19"/>
                      <a:pt x="7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9"/>
                      <a:pt x="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5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3"/>
                      <a:pt x="7" y="53"/>
                      <a:pt x="8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2" y="53"/>
                      <a:pt x="12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7"/>
                      <a:pt x="12" y="5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6" y="56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6" y="61"/>
                      <a:pt x="16" y="61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20" y="59"/>
                      <a:pt x="20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1" y="63"/>
                      <a:pt x="21" y="64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5" y="6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5" y="65"/>
                      <a:pt x="26" y="65"/>
                      <a:pt x="27" y="65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30" y="61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4" y="61"/>
                      <a:pt x="35" y="61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7" y="65"/>
                      <a:pt x="38" y="6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3"/>
                      <a:pt x="43" y="63"/>
                      <a:pt x="43" y="63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9"/>
                      <a:pt x="43" y="58"/>
                      <a:pt x="44" y="5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8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6"/>
                      <a:pt x="48" y="56"/>
                      <a:pt x="48" y="55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2" y="57"/>
                      <a:pt x="53" y="57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6" y="53"/>
                      <a:pt x="56" y="52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5" y="4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8"/>
                      <a:pt x="59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8"/>
                      <a:pt x="62" y="37"/>
                      <a:pt x="62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4"/>
                      <a:pt x="59" y="33"/>
                    </a:cubicBezTo>
                    <a:close/>
                    <a:moveTo>
                      <a:pt x="56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24"/>
                      <a:pt x="56" y="28"/>
                      <a:pt x="56" y="32"/>
                    </a:cubicBezTo>
                    <a:close/>
                    <a:moveTo>
                      <a:pt x="31" y="35"/>
                    </a:move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2"/>
                      <a:pt x="30" y="30"/>
                      <a:pt x="31" y="30"/>
                    </a:cubicBezTo>
                    <a:cubicBezTo>
                      <a:pt x="33" y="30"/>
                      <a:pt x="34" y="32"/>
                      <a:pt x="34" y="33"/>
                    </a:cubicBezTo>
                    <a:cubicBezTo>
                      <a:pt x="34" y="34"/>
                      <a:pt x="33" y="35"/>
                      <a:pt x="31" y="35"/>
                    </a:cubicBezTo>
                    <a:close/>
                    <a:moveTo>
                      <a:pt x="53" y="2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29"/>
                      <a:pt x="34" y="29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8" y="13"/>
                      <a:pt x="51" y="16"/>
                      <a:pt x="53" y="20"/>
                    </a:cubicBezTo>
                    <a:close/>
                    <a:moveTo>
                      <a:pt x="44" y="10"/>
                    </a:move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28"/>
                      <a:pt x="32" y="28"/>
                      <a:pt x="32" y="2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7"/>
                      <a:pt x="40" y="8"/>
                      <a:pt x="44" y="10"/>
                    </a:cubicBezTo>
                    <a:close/>
                    <a:moveTo>
                      <a:pt x="31" y="7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29" y="2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3" y="8"/>
                      <a:pt x="27" y="7"/>
                      <a:pt x="31" y="7"/>
                    </a:cubicBezTo>
                    <a:close/>
                    <a:moveTo>
                      <a:pt x="19" y="11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6"/>
                      <a:pt x="15" y="13"/>
                      <a:pt x="19" y="11"/>
                    </a:cubicBezTo>
                    <a:close/>
                    <a:moveTo>
                      <a:pt x="10" y="20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28"/>
                      <a:pt x="8" y="24"/>
                      <a:pt x="10" y="20"/>
                    </a:cubicBezTo>
                    <a:close/>
                    <a:moveTo>
                      <a:pt x="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2"/>
                      <a:pt x="7" y="38"/>
                      <a:pt x="7" y="33"/>
                    </a:cubicBezTo>
                    <a:close/>
                    <a:moveTo>
                      <a:pt x="10" y="4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9" y="37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5" y="53"/>
                      <a:pt x="12" y="50"/>
                      <a:pt x="10" y="46"/>
                    </a:cubicBezTo>
                    <a:close/>
                    <a:moveTo>
                      <a:pt x="19" y="56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1" y="38"/>
                      <a:pt x="31" y="3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7" y="59"/>
                      <a:pt x="23" y="58"/>
                      <a:pt x="19" y="56"/>
                    </a:cubicBezTo>
                    <a:close/>
                    <a:moveTo>
                      <a:pt x="32" y="59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0" y="58"/>
                      <a:pt x="36" y="59"/>
                      <a:pt x="32" y="59"/>
                    </a:cubicBezTo>
                    <a:close/>
                    <a:moveTo>
                      <a:pt x="44" y="55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50"/>
                      <a:pt x="48" y="53"/>
                      <a:pt x="44" y="55"/>
                    </a:cubicBezTo>
                    <a:close/>
                    <a:moveTo>
                      <a:pt x="53" y="46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5" y="42"/>
                      <a:pt x="53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46709" y="708630"/>
              <a:ext cx="2399181" cy="2399181"/>
              <a:chOff x="817563" y="2030413"/>
              <a:chExt cx="765175" cy="765175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46" name="组合 45"/>
              <p:cNvGrpSpPr/>
              <p:nvPr/>
            </p:nvGrpSpPr>
            <p:grpSpPr>
              <a:xfrm>
                <a:off x="1050925" y="2039938"/>
                <a:ext cx="495300" cy="269876"/>
                <a:chOff x="1050925" y="2039938"/>
                <a:chExt cx="495300" cy="269876"/>
              </a:xfrm>
              <a:grpFill/>
            </p:grpSpPr>
            <p:sp>
              <p:nvSpPr>
                <p:cNvPr id="445" name="Freeform 68"/>
                <p:cNvSpPr>
                  <a:spLocks noEditPoints="1"/>
                </p:cNvSpPr>
                <p:nvPr/>
              </p:nvSpPr>
              <p:spPr bwMode="auto">
                <a:xfrm>
                  <a:off x="1208088" y="2168526"/>
                  <a:ext cx="179388" cy="82550"/>
                </a:xfrm>
                <a:custGeom>
                  <a:avLst/>
                  <a:gdLst>
                    <a:gd name="T0" fmla="*/ 154 w 169"/>
                    <a:gd name="T1" fmla="*/ 62 h 77"/>
                    <a:gd name="T2" fmla="*/ 156 w 169"/>
                    <a:gd name="T3" fmla="*/ 36 h 77"/>
                    <a:gd name="T4" fmla="*/ 151 w 169"/>
                    <a:gd name="T5" fmla="*/ 36 h 77"/>
                    <a:gd name="T6" fmla="*/ 116 w 169"/>
                    <a:gd name="T7" fmla="*/ 57 h 77"/>
                    <a:gd name="T8" fmla="*/ 115 w 169"/>
                    <a:gd name="T9" fmla="*/ 50 h 77"/>
                    <a:gd name="T10" fmla="*/ 98 w 169"/>
                    <a:gd name="T11" fmla="*/ 45 h 77"/>
                    <a:gd name="T12" fmla="*/ 81 w 169"/>
                    <a:gd name="T13" fmla="*/ 67 h 77"/>
                    <a:gd name="T14" fmla="*/ 84 w 169"/>
                    <a:gd name="T15" fmla="*/ 51 h 77"/>
                    <a:gd name="T16" fmla="*/ 107 w 169"/>
                    <a:gd name="T17" fmla="*/ 1 h 77"/>
                    <a:gd name="T18" fmla="*/ 84 w 169"/>
                    <a:gd name="T19" fmla="*/ 37 h 77"/>
                    <a:gd name="T20" fmla="*/ 33 w 169"/>
                    <a:gd name="T21" fmla="*/ 69 h 77"/>
                    <a:gd name="T22" fmla="*/ 36 w 169"/>
                    <a:gd name="T23" fmla="*/ 36 h 77"/>
                    <a:gd name="T24" fmla="*/ 25 w 169"/>
                    <a:gd name="T25" fmla="*/ 50 h 77"/>
                    <a:gd name="T26" fmla="*/ 1 w 169"/>
                    <a:gd name="T27" fmla="*/ 70 h 77"/>
                    <a:gd name="T28" fmla="*/ 4 w 169"/>
                    <a:gd name="T29" fmla="*/ 73 h 77"/>
                    <a:gd name="T30" fmla="*/ 11 w 169"/>
                    <a:gd name="T31" fmla="*/ 70 h 77"/>
                    <a:gd name="T32" fmla="*/ 22 w 169"/>
                    <a:gd name="T33" fmla="*/ 62 h 77"/>
                    <a:gd name="T34" fmla="*/ 48 w 169"/>
                    <a:gd name="T35" fmla="*/ 64 h 77"/>
                    <a:gd name="T36" fmla="*/ 61 w 169"/>
                    <a:gd name="T37" fmla="*/ 72 h 77"/>
                    <a:gd name="T38" fmla="*/ 75 w 169"/>
                    <a:gd name="T39" fmla="*/ 67 h 77"/>
                    <a:gd name="T40" fmla="*/ 121 w 169"/>
                    <a:gd name="T41" fmla="*/ 58 h 77"/>
                    <a:gd name="T42" fmla="*/ 128 w 169"/>
                    <a:gd name="T43" fmla="*/ 68 h 77"/>
                    <a:gd name="T44" fmla="*/ 148 w 169"/>
                    <a:gd name="T45" fmla="*/ 60 h 77"/>
                    <a:gd name="T46" fmla="*/ 163 w 169"/>
                    <a:gd name="T47" fmla="*/ 58 h 77"/>
                    <a:gd name="T48" fmla="*/ 101 w 169"/>
                    <a:gd name="T49" fmla="*/ 12 h 77"/>
                    <a:gd name="T50" fmla="*/ 73 w 169"/>
                    <a:gd name="T51" fmla="*/ 59 h 77"/>
                    <a:gd name="T52" fmla="*/ 59 w 169"/>
                    <a:gd name="T53" fmla="*/ 55 h 77"/>
                    <a:gd name="T54" fmla="*/ 74 w 169"/>
                    <a:gd name="T55" fmla="*/ 59 h 77"/>
                    <a:gd name="T56" fmla="*/ 100 w 169"/>
                    <a:gd name="T57" fmla="*/ 54 h 77"/>
                    <a:gd name="T58" fmla="*/ 103 w 169"/>
                    <a:gd name="T59" fmla="*/ 58 h 77"/>
                    <a:gd name="T60" fmla="*/ 100 w 169"/>
                    <a:gd name="T61" fmla="*/ 54 h 77"/>
                    <a:gd name="T62" fmla="*/ 130 w 169"/>
                    <a:gd name="T63" fmla="*/ 64 h 77"/>
                    <a:gd name="T64" fmla="*/ 149 w 169"/>
                    <a:gd name="T65" fmla="*/ 38 h 77"/>
                    <a:gd name="T66" fmla="*/ 137 w 169"/>
                    <a:gd name="T67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77">
                      <a:moveTo>
                        <a:pt x="163" y="58"/>
                      </a:moveTo>
                      <a:cubicBezTo>
                        <a:pt x="161" y="59"/>
                        <a:pt x="157" y="63"/>
                        <a:pt x="154" y="62"/>
                      </a:cubicBezTo>
                      <a:cubicBezTo>
                        <a:pt x="151" y="61"/>
                        <a:pt x="152" y="56"/>
                        <a:pt x="152" y="54"/>
                      </a:cubicBezTo>
                      <a:cubicBezTo>
                        <a:pt x="151" y="48"/>
                        <a:pt x="153" y="41"/>
                        <a:pt x="156" y="36"/>
                      </a:cubicBezTo>
                      <a:cubicBezTo>
                        <a:pt x="158" y="33"/>
                        <a:pt x="154" y="31"/>
                        <a:pt x="153" y="33"/>
                      </a:cubicBezTo>
                      <a:cubicBezTo>
                        <a:pt x="152" y="34"/>
                        <a:pt x="152" y="35"/>
                        <a:pt x="151" y="36"/>
                      </a:cubicBezTo>
                      <a:cubicBezTo>
                        <a:pt x="151" y="35"/>
                        <a:pt x="151" y="34"/>
                        <a:pt x="150" y="34"/>
                      </a:cubicBezTo>
                      <a:cubicBezTo>
                        <a:pt x="132" y="26"/>
                        <a:pt x="125" y="46"/>
                        <a:pt x="116" y="57"/>
                      </a:cubicBezTo>
                      <a:cubicBezTo>
                        <a:pt x="113" y="61"/>
                        <a:pt x="108" y="63"/>
                        <a:pt x="104" y="63"/>
                      </a:cubicBezTo>
                      <a:cubicBezTo>
                        <a:pt x="109" y="58"/>
                        <a:pt x="113" y="53"/>
                        <a:pt x="115" y="50"/>
                      </a:cubicBezTo>
                      <a:cubicBezTo>
                        <a:pt x="118" y="45"/>
                        <a:pt x="120" y="36"/>
                        <a:pt x="113" y="33"/>
                      </a:cubicBezTo>
                      <a:cubicBezTo>
                        <a:pt x="106" y="30"/>
                        <a:pt x="100" y="41"/>
                        <a:pt x="98" y="45"/>
                      </a:cubicBezTo>
                      <a:cubicBezTo>
                        <a:pt x="95" y="51"/>
                        <a:pt x="93" y="59"/>
                        <a:pt x="97" y="64"/>
                      </a:cubicBezTo>
                      <a:cubicBezTo>
                        <a:pt x="92" y="68"/>
                        <a:pt x="85" y="71"/>
                        <a:pt x="81" y="67"/>
                      </a:cubicBezTo>
                      <a:cubicBezTo>
                        <a:pt x="78" y="66"/>
                        <a:pt x="78" y="63"/>
                        <a:pt x="78" y="61"/>
                      </a:cubicBezTo>
                      <a:cubicBezTo>
                        <a:pt x="81" y="57"/>
                        <a:pt x="83" y="54"/>
                        <a:pt x="84" y="51"/>
                      </a:cubicBezTo>
                      <a:cubicBezTo>
                        <a:pt x="94" y="36"/>
                        <a:pt x="102" y="20"/>
                        <a:pt x="110" y="4"/>
                      </a:cubicBezTo>
                      <a:cubicBezTo>
                        <a:pt x="111" y="2"/>
                        <a:pt x="109" y="0"/>
                        <a:pt x="107" y="1"/>
                      </a:cubicBezTo>
                      <a:cubicBezTo>
                        <a:pt x="95" y="8"/>
                        <a:pt x="91" y="23"/>
                        <a:pt x="85" y="34"/>
                      </a:cubicBezTo>
                      <a:cubicBezTo>
                        <a:pt x="85" y="35"/>
                        <a:pt x="84" y="36"/>
                        <a:pt x="84" y="37"/>
                      </a:cubicBezTo>
                      <a:cubicBezTo>
                        <a:pt x="74" y="36"/>
                        <a:pt x="66" y="39"/>
                        <a:pt x="58" y="46"/>
                      </a:cubicBezTo>
                      <a:cubicBezTo>
                        <a:pt x="50" y="53"/>
                        <a:pt x="45" y="66"/>
                        <a:pt x="33" y="69"/>
                      </a:cubicBezTo>
                      <a:cubicBezTo>
                        <a:pt x="25" y="72"/>
                        <a:pt x="27" y="60"/>
                        <a:pt x="30" y="50"/>
                      </a:cubicBezTo>
                      <a:cubicBezTo>
                        <a:pt x="33" y="45"/>
                        <a:pt x="34" y="40"/>
                        <a:pt x="36" y="36"/>
                      </a:cubicBezTo>
                      <a:cubicBezTo>
                        <a:pt x="37" y="33"/>
                        <a:pt x="34" y="32"/>
                        <a:pt x="32" y="34"/>
                      </a:cubicBezTo>
                      <a:cubicBezTo>
                        <a:pt x="30" y="39"/>
                        <a:pt x="27" y="44"/>
                        <a:pt x="25" y="50"/>
                      </a:cubicBezTo>
                      <a:cubicBezTo>
                        <a:pt x="23" y="54"/>
                        <a:pt x="20" y="59"/>
                        <a:pt x="16" y="63"/>
                      </a:cubicBezTo>
                      <a:cubicBezTo>
                        <a:pt x="11" y="66"/>
                        <a:pt x="5" y="66"/>
                        <a:pt x="1" y="70"/>
                      </a:cubicBezTo>
                      <a:cubicBezTo>
                        <a:pt x="0" y="71"/>
                        <a:pt x="1" y="73"/>
                        <a:pt x="2" y="73"/>
                      </a:cubicBezTo>
                      <a:cubicBezTo>
                        <a:pt x="3" y="73"/>
                        <a:pt x="3" y="73"/>
                        <a:pt x="4" y="73"/>
                      </a:cubicBezTo>
                      <a:cubicBezTo>
                        <a:pt x="5" y="73"/>
                        <a:pt x="6" y="73"/>
                        <a:pt x="6" y="72"/>
                      </a:cubicBezTo>
                      <a:cubicBezTo>
                        <a:pt x="8" y="71"/>
                        <a:pt x="10" y="71"/>
                        <a:pt x="11" y="70"/>
                      </a:cubicBezTo>
                      <a:cubicBezTo>
                        <a:pt x="15" y="69"/>
                        <a:pt x="19" y="66"/>
                        <a:pt x="22" y="63"/>
                      </a:cubicBezTo>
                      <a:cubicBezTo>
                        <a:pt x="22" y="63"/>
                        <a:pt x="22" y="62"/>
                        <a:pt x="22" y="62"/>
                      </a:cubicBezTo>
                      <a:cubicBezTo>
                        <a:pt x="22" y="66"/>
                        <a:pt x="23" y="70"/>
                        <a:pt x="26" y="73"/>
                      </a:cubicBezTo>
                      <a:cubicBezTo>
                        <a:pt x="34" y="77"/>
                        <a:pt x="43" y="69"/>
                        <a:pt x="48" y="64"/>
                      </a:cubicBezTo>
                      <a:cubicBezTo>
                        <a:pt x="50" y="62"/>
                        <a:pt x="52" y="60"/>
                        <a:pt x="53" y="58"/>
                      </a:cubicBezTo>
                      <a:cubicBezTo>
                        <a:pt x="51" y="65"/>
                        <a:pt x="52" y="72"/>
                        <a:pt x="61" y="72"/>
                      </a:cubicBezTo>
                      <a:cubicBezTo>
                        <a:pt x="66" y="72"/>
                        <a:pt x="70" y="69"/>
                        <a:pt x="74" y="65"/>
                      </a:cubicBezTo>
                      <a:cubicBezTo>
                        <a:pt x="74" y="66"/>
                        <a:pt x="74" y="66"/>
                        <a:pt x="75" y="67"/>
                      </a:cubicBezTo>
                      <a:cubicBezTo>
                        <a:pt x="80" y="77"/>
                        <a:pt x="91" y="74"/>
                        <a:pt x="100" y="67"/>
                      </a:cubicBezTo>
                      <a:cubicBezTo>
                        <a:pt x="107" y="71"/>
                        <a:pt x="117" y="63"/>
                        <a:pt x="121" y="58"/>
                      </a:cubicBezTo>
                      <a:cubicBezTo>
                        <a:pt x="121" y="57"/>
                        <a:pt x="122" y="56"/>
                        <a:pt x="123" y="55"/>
                      </a:cubicBezTo>
                      <a:cubicBezTo>
                        <a:pt x="121" y="61"/>
                        <a:pt x="122" y="66"/>
                        <a:pt x="128" y="68"/>
                      </a:cubicBezTo>
                      <a:cubicBezTo>
                        <a:pt x="137" y="71"/>
                        <a:pt x="143" y="63"/>
                        <a:pt x="147" y="54"/>
                      </a:cubicBezTo>
                      <a:cubicBezTo>
                        <a:pt x="147" y="56"/>
                        <a:pt x="147" y="58"/>
                        <a:pt x="148" y="60"/>
                      </a:cubicBezTo>
                      <a:cubicBezTo>
                        <a:pt x="150" y="70"/>
                        <a:pt x="161" y="65"/>
                        <a:pt x="166" y="61"/>
                      </a:cubicBezTo>
                      <a:cubicBezTo>
                        <a:pt x="169" y="59"/>
                        <a:pt x="165" y="56"/>
                        <a:pt x="163" y="58"/>
                      </a:cubicBezTo>
                      <a:close/>
                      <a:moveTo>
                        <a:pt x="91" y="32"/>
                      </a:moveTo>
                      <a:cubicBezTo>
                        <a:pt x="94" y="26"/>
                        <a:pt x="97" y="18"/>
                        <a:pt x="101" y="12"/>
                      </a:cubicBezTo>
                      <a:cubicBezTo>
                        <a:pt x="98" y="19"/>
                        <a:pt x="94" y="26"/>
                        <a:pt x="91" y="32"/>
                      </a:cubicBezTo>
                      <a:close/>
                      <a:moveTo>
                        <a:pt x="73" y="59"/>
                      </a:moveTo>
                      <a:cubicBezTo>
                        <a:pt x="70" y="62"/>
                        <a:pt x="67" y="66"/>
                        <a:pt x="63" y="67"/>
                      </a:cubicBezTo>
                      <a:cubicBezTo>
                        <a:pt x="54" y="71"/>
                        <a:pt x="57" y="59"/>
                        <a:pt x="59" y="55"/>
                      </a:cubicBezTo>
                      <a:cubicBezTo>
                        <a:pt x="63" y="46"/>
                        <a:pt x="72" y="42"/>
                        <a:pt x="81" y="41"/>
                      </a:cubicBezTo>
                      <a:cubicBezTo>
                        <a:pt x="78" y="47"/>
                        <a:pt x="75" y="53"/>
                        <a:pt x="74" y="59"/>
                      </a:cubicBezTo>
                      <a:cubicBezTo>
                        <a:pt x="74" y="59"/>
                        <a:pt x="73" y="59"/>
                        <a:pt x="73" y="59"/>
                      </a:cubicBezTo>
                      <a:close/>
                      <a:moveTo>
                        <a:pt x="100" y="54"/>
                      </a:moveTo>
                      <a:cubicBezTo>
                        <a:pt x="100" y="51"/>
                        <a:pt x="108" y="32"/>
                        <a:pt x="113" y="38"/>
                      </a:cubicBezTo>
                      <a:cubicBezTo>
                        <a:pt x="117" y="44"/>
                        <a:pt x="107" y="55"/>
                        <a:pt x="103" y="58"/>
                      </a:cubicBezTo>
                      <a:cubicBezTo>
                        <a:pt x="102" y="59"/>
                        <a:pt x="102" y="60"/>
                        <a:pt x="101" y="61"/>
                      </a:cubicBezTo>
                      <a:cubicBezTo>
                        <a:pt x="99" y="59"/>
                        <a:pt x="99" y="57"/>
                        <a:pt x="100" y="54"/>
                      </a:cubicBezTo>
                      <a:close/>
                      <a:moveTo>
                        <a:pt x="137" y="60"/>
                      </a:moveTo>
                      <a:cubicBezTo>
                        <a:pt x="136" y="63"/>
                        <a:pt x="133" y="65"/>
                        <a:pt x="130" y="64"/>
                      </a:cubicBezTo>
                      <a:cubicBezTo>
                        <a:pt x="124" y="63"/>
                        <a:pt x="127" y="54"/>
                        <a:pt x="129" y="51"/>
                      </a:cubicBezTo>
                      <a:cubicBezTo>
                        <a:pt x="133" y="43"/>
                        <a:pt x="139" y="37"/>
                        <a:pt x="149" y="38"/>
                      </a:cubicBezTo>
                      <a:cubicBezTo>
                        <a:pt x="149" y="38"/>
                        <a:pt x="150" y="38"/>
                        <a:pt x="150" y="37"/>
                      </a:cubicBezTo>
                      <a:cubicBezTo>
                        <a:pt x="146" y="45"/>
                        <a:pt x="143" y="54"/>
                        <a:pt x="137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6" name="Freeform 69"/>
                <p:cNvSpPr>
                  <a:spLocks/>
                </p:cNvSpPr>
                <p:nvPr/>
              </p:nvSpPr>
              <p:spPr bwMode="auto">
                <a:xfrm>
                  <a:off x="1247775" y="2190751"/>
                  <a:ext cx="6350" cy="6350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4 h 6"/>
                    <a:gd name="T4" fmla="*/ 6 w 6"/>
                    <a:gd name="T5" fmla="*/ 2 h 6"/>
                    <a:gd name="T6" fmla="*/ 3 w 6"/>
                    <a:gd name="T7" fmla="*/ 0 h 6"/>
                    <a:gd name="T8" fmla="*/ 1 w 6"/>
                    <a:gd name="T9" fmla="*/ 2 h 6"/>
                    <a:gd name="T10" fmla="*/ 2 w 6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7" name="Freeform 70"/>
                <p:cNvSpPr>
                  <a:spLocks/>
                </p:cNvSpPr>
                <p:nvPr/>
              </p:nvSpPr>
              <p:spPr bwMode="auto">
                <a:xfrm>
                  <a:off x="1154113" y="2085976"/>
                  <a:ext cx="123825" cy="92075"/>
                </a:xfrm>
                <a:custGeom>
                  <a:avLst/>
                  <a:gdLst>
                    <a:gd name="T0" fmla="*/ 0 w 116"/>
                    <a:gd name="T1" fmla="*/ 1 h 87"/>
                    <a:gd name="T2" fmla="*/ 2 w 116"/>
                    <a:gd name="T3" fmla="*/ 40 h 87"/>
                    <a:gd name="T4" fmla="*/ 4 w 116"/>
                    <a:gd name="T5" fmla="*/ 85 h 87"/>
                    <a:gd name="T6" fmla="*/ 5 w 116"/>
                    <a:gd name="T7" fmla="*/ 86 h 87"/>
                    <a:gd name="T8" fmla="*/ 63 w 116"/>
                    <a:gd name="T9" fmla="*/ 82 h 87"/>
                    <a:gd name="T10" fmla="*/ 116 w 116"/>
                    <a:gd name="T11" fmla="*/ 78 h 87"/>
                    <a:gd name="T12" fmla="*/ 116 w 116"/>
                    <a:gd name="T13" fmla="*/ 77 h 87"/>
                    <a:gd name="T14" fmla="*/ 115 w 116"/>
                    <a:gd name="T15" fmla="*/ 75 h 87"/>
                    <a:gd name="T16" fmla="*/ 114 w 116"/>
                    <a:gd name="T17" fmla="*/ 76 h 87"/>
                    <a:gd name="T18" fmla="*/ 91 w 116"/>
                    <a:gd name="T19" fmla="*/ 80 h 87"/>
                    <a:gd name="T20" fmla="*/ 67 w 116"/>
                    <a:gd name="T21" fmla="*/ 81 h 87"/>
                    <a:gd name="T22" fmla="*/ 16 w 116"/>
                    <a:gd name="T23" fmla="*/ 85 h 87"/>
                    <a:gd name="T24" fmla="*/ 5 w 116"/>
                    <a:gd name="T25" fmla="*/ 82 h 87"/>
                    <a:gd name="T26" fmla="*/ 5 w 116"/>
                    <a:gd name="T27" fmla="*/ 71 h 87"/>
                    <a:gd name="T28" fmla="*/ 4 w 116"/>
                    <a:gd name="T29" fmla="*/ 47 h 87"/>
                    <a:gd name="T30" fmla="*/ 2 w 116"/>
                    <a:gd name="T31" fmla="*/ 1 h 87"/>
                    <a:gd name="T32" fmla="*/ 0 w 116"/>
                    <a:gd name="T33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87">
                      <a:moveTo>
                        <a:pt x="0" y="1"/>
                      </a:moveTo>
                      <a:cubicBezTo>
                        <a:pt x="0" y="14"/>
                        <a:pt x="1" y="27"/>
                        <a:pt x="2" y="40"/>
                      </a:cubicBezTo>
                      <a:cubicBezTo>
                        <a:pt x="4" y="55"/>
                        <a:pt x="3" y="70"/>
                        <a:pt x="4" y="85"/>
                      </a:cubicBezTo>
                      <a:cubicBezTo>
                        <a:pt x="4" y="86"/>
                        <a:pt x="4" y="86"/>
                        <a:pt x="5" y="86"/>
                      </a:cubicBezTo>
                      <a:cubicBezTo>
                        <a:pt x="24" y="87"/>
                        <a:pt x="44" y="83"/>
                        <a:pt x="63" y="82"/>
                      </a:cubicBezTo>
                      <a:cubicBezTo>
                        <a:pt x="81" y="82"/>
                        <a:pt x="98" y="81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6" y="76"/>
                        <a:pt x="115" y="76"/>
                        <a:pt x="115" y="75"/>
                      </a:cubicBezTo>
                      <a:cubicBezTo>
                        <a:pt x="114" y="74"/>
                        <a:pt x="113" y="75"/>
                        <a:pt x="114" y="76"/>
                      </a:cubicBezTo>
                      <a:cubicBezTo>
                        <a:pt x="114" y="77"/>
                        <a:pt x="94" y="80"/>
                        <a:pt x="91" y="80"/>
                      </a:cubicBezTo>
                      <a:cubicBezTo>
                        <a:pt x="83" y="80"/>
                        <a:pt x="75" y="81"/>
                        <a:pt x="67" y="81"/>
                      </a:cubicBezTo>
                      <a:cubicBezTo>
                        <a:pt x="49" y="82"/>
                        <a:pt x="33" y="84"/>
                        <a:pt x="16" y="85"/>
                      </a:cubicBezTo>
                      <a:cubicBezTo>
                        <a:pt x="13" y="85"/>
                        <a:pt x="5" y="86"/>
                        <a:pt x="5" y="82"/>
                      </a:cubicBezTo>
                      <a:cubicBezTo>
                        <a:pt x="5" y="78"/>
                        <a:pt x="5" y="75"/>
                        <a:pt x="5" y="71"/>
                      </a:cubicBezTo>
                      <a:cubicBezTo>
                        <a:pt x="5" y="63"/>
                        <a:pt x="4" y="55"/>
                        <a:pt x="4" y="47"/>
                      </a:cubicBezTo>
                      <a:cubicBezTo>
                        <a:pt x="4" y="31"/>
                        <a:pt x="1" y="16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8" name="Freeform 71"/>
                <p:cNvSpPr>
                  <a:spLocks/>
                </p:cNvSpPr>
                <p:nvPr/>
              </p:nvSpPr>
              <p:spPr bwMode="auto">
                <a:xfrm>
                  <a:off x="1168400" y="2144713"/>
                  <a:ext cx="19050" cy="31750"/>
                </a:xfrm>
                <a:custGeom>
                  <a:avLst/>
                  <a:gdLst>
                    <a:gd name="T0" fmla="*/ 4 w 18"/>
                    <a:gd name="T1" fmla="*/ 29 h 30"/>
                    <a:gd name="T2" fmla="*/ 3 w 18"/>
                    <a:gd name="T3" fmla="*/ 12 h 30"/>
                    <a:gd name="T4" fmla="*/ 3 w 18"/>
                    <a:gd name="T5" fmla="*/ 5 h 30"/>
                    <a:gd name="T6" fmla="*/ 6 w 18"/>
                    <a:gd name="T7" fmla="*/ 2 h 30"/>
                    <a:gd name="T8" fmla="*/ 13 w 18"/>
                    <a:gd name="T9" fmla="*/ 3 h 30"/>
                    <a:gd name="T10" fmla="*/ 14 w 18"/>
                    <a:gd name="T11" fmla="*/ 9 h 30"/>
                    <a:gd name="T12" fmla="*/ 16 w 18"/>
                    <a:gd name="T13" fmla="*/ 29 h 30"/>
                    <a:gd name="T14" fmla="*/ 17 w 18"/>
                    <a:gd name="T15" fmla="*/ 29 h 30"/>
                    <a:gd name="T16" fmla="*/ 15 w 18"/>
                    <a:gd name="T17" fmla="*/ 1 h 30"/>
                    <a:gd name="T18" fmla="*/ 14 w 18"/>
                    <a:gd name="T19" fmla="*/ 0 h 30"/>
                    <a:gd name="T20" fmla="*/ 2 w 18"/>
                    <a:gd name="T21" fmla="*/ 0 h 30"/>
                    <a:gd name="T22" fmla="*/ 1 w 18"/>
                    <a:gd name="T23" fmla="*/ 1 h 30"/>
                    <a:gd name="T24" fmla="*/ 3 w 18"/>
                    <a:gd name="T25" fmla="*/ 29 h 30"/>
                    <a:gd name="T26" fmla="*/ 4 w 18"/>
                    <a:gd name="T2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0">
                      <a:moveTo>
                        <a:pt x="4" y="29"/>
                      </a:moveTo>
                      <a:cubicBezTo>
                        <a:pt x="3" y="24"/>
                        <a:pt x="3" y="18"/>
                        <a:pt x="3" y="12"/>
                      </a:cubicBezTo>
                      <a:cubicBezTo>
                        <a:pt x="3" y="10"/>
                        <a:pt x="3" y="7"/>
                        <a:pt x="3" y="5"/>
                      </a:cubicBezTo>
                      <a:cubicBezTo>
                        <a:pt x="3" y="2"/>
                        <a:pt x="3" y="2"/>
                        <a:pt x="6" y="2"/>
                      </a:cubicBezTo>
                      <a:cubicBezTo>
                        <a:pt x="7" y="2"/>
                        <a:pt x="13" y="1"/>
                        <a:pt x="13" y="3"/>
                      </a:cubicBezTo>
                      <a:cubicBezTo>
                        <a:pt x="13" y="5"/>
                        <a:pt x="13" y="7"/>
                        <a:pt x="14" y="9"/>
                      </a:cubicBezTo>
                      <a:cubicBezTo>
                        <a:pt x="15" y="16"/>
                        <a:pt x="16" y="22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8" y="19"/>
                        <a:pt x="15" y="10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0" y="0"/>
                        <a:pt x="6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1"/>
                        <a:pt x="0" y="20"/>
                        <a:pt x="3" y="29"/>
                      </a:cubicBezTo>
                      <a:cubicBezTo>
                        <a:pt x="3" y="30"/>
                        <a:pt x="5" y="30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" name="Freeform 72"/>
                <p:cNvSpPr>
                  <a:spLocks/>
                </p:cNvSpPr>
                <p:nvPr/>
              </p:nvSpPr>
              <p:spPr bwMode="auto">
                <a:xfrm>
                  <a:off x="1168400" y="2144713"/>
                  <a:ext cx="15875" cy="31750"/>
                </a:xfrm>
                <a:custGeom>
                  <a:avLst/>
                  <a:gdLst>
                    <a:gd name="T0" fmla="*/ 5 w 15"/>
                    <a:gd name="T1" fmla="*/ 1 h 29"/>
                    <a:gd name="T2" fmla="*/ 1 w 15"/>
                    <a:gd name="T3" fmla="*/ 6 h 29"/>
                    <a:gd name="T4" fmla="*/ 6 w 15"/>
                    <a:gd name="T5" fmla="*/ 3 h 29"/>
                    <a:gd name="T6" fmla="*/ 2 w 15"/>
                    <a:gd name="T7" fmla="*/ 8 h 29"/>
                    <a:gd name="T8" fmla="*/ 9 w 15"/>
                    <a:gd name="T9" fmla="*/ 4 h 29"/>
                    <a:gd name="T10" fmla="*/ 2 w 15"/>
                    <a:gd name="T11" fmla="*/ 11 h 29"/>
                    <a:gd name="T12" fmla="*/ 11 w 15"/>
                    <a:gd name="T13" fmla="*/ 2 h 29"/>
                    <a:gd name="T14" fmla="*/ 2 w 15"/>
                    <a:gd name="T15" fmla="*/ 13 h 29"/>
                    <a:gd name="T16" fmla="*/ 10 w 15"/>
                    <a:gd name="T17" fmla="*/ 6 h 29"/>
                    <a:gd name="T18" fmla="*/ 2 w 15"/>
                    <a:gd name="T19" fmla="*/ 16 h 29"/>
                    <a:gd name="T20" fmla="*/ 10 w 15"/>
                    <a:gd name="T21" fmla="*/ 8 h 29"/>
                    <a:gd name="T22" fmla="*/ 2 w 15"/>
                    <a:gd name="T23" fmla="*/ 19 h 29"/>
                    <a:gd name="T24" fmla="*/ 11 w 15"/>
                    <a:gd name="T25" fmla="*/ 11 h 29"/>
                    <a:gd name="T26" fmla="*/ 3 w 15"/>
                    <a:gd name="T27" fmla="*/ 22 h 29"/>
                    <a:gd name="T28" fmla="*/ 12 w 15"/>
                    <a:gd name="T29" fmla="*/ 12 h 29"/>
                    <a:gd name="T30" fmla="*/ 2 w 15"/>
                    <a:gd name="T31" fmla="*/ 26 h 29"/>
                    <a:gd name="T32" fmla="*/ 12 w 15"/>
                    <a:gd name="T33" fmla="*/ 13 h 29"/>
                    <a:gd name="T34" fmla="*/ 6 w 15"/>
                    <a:gd name="T35" fmla="*/ 23 h 29"/>
                    <a:gd name="T36" fmla="*/ 14 w 15"/>
                    <a:gd name="T37" fmla="*/ 14 h 29"/>
                    <a:gd name="T38" fmla="*/ 6 w 15"/>
                    <a:gd name="T39" fmla="*/ 26 h 29"/>
                    <a:gd name="T40" fmla="*/ 13 w 15"/>
                    <a:gd name="T41" fmla="*/ 18 h 29"/>
                    <a:gd name="T42" fmla="*/ 7 w 15"/>
                    <a:gd name="T43" fmla="*/ 26 h 29"/>
                    <a:gd name="T44" fmla="*/ 13 w 15"/>
                    <a:gd name="T45" fmla="*/ 20 h 29"/>
                    <a:gd name="T46" fmla="*/ 9 w 15"/>
                    <a:gd name="T47" fmla="*/ 27 h 29"/>
                    <a:gd name="T48" fmla="*/ 14 w 15"/>
                    <a:gd name="T49" fmla="*/ 22 h 29"/>
                    <a:gd name="T50" fmla="*/ 10 w 15"/>
                    <a:gd name="T51" fmla="*/ 26 h 29"/>
                    <a:gd name="T52" fmla="*/ 13 w 15"/>
                    <a:gd name="T53" fmla="*/ 26 h 29"/>
                    <a:gd name="T54" fmla="*/ 14 w 15"/>
                    <a:gd name="T55" fmla="*/ 23 h 29"/>
                    <a:gd name="T56" fmla="*/ 10 w 15"/>
                    <a:gd name="T57" fmla="*/ 26 h 29"/>
                    <a:gd name="T58" fmla="*/ 14 w 15"/>
                    <a:gd name="T59" fmla="*/ 22 h 29"/>
                    <a:gd name="T60" fmla="*/ 9 w 15"/>
                    <a:gd name="T61" fmla="*/ 27 h 29"/>
                    <a:gd name="T62" fmla="*/ 14 w 15"/>
                    <a:gd name="T63" fmla="*/ 20 h 29"/>
                    <a:gd name="T64" fmla="*/ 7 w 15"/>
                    <a:gd name="T65" fmla="*/ 26 h 29"/>
                    <a:gd name="T66" fmla="*/ 13 w 15"/>
                    <a:gd name="T67" fmla="*/ 18 h 29"/>
                    <a:gd name="T68" fmla="*/ 6 w 15"/>
                    <a:gd name="T69" fmla="*/ 26 h 29"/>
                    <a:gd name="T70" fmla="*/ 14 w 15"/>
                    <a:gd name="T71" fmla="*/ 14 h 29"/>
                    <a:gd name="T72" fmla="*/ 6 w 15"/>
                    <a:gd name="T73" fmla="*/ 23 h 29"/>
                    <a:gd name="T74" fmla="*/ 12 w 15"/>
                    <a:gd name="T75" fmla="*/ 13 h 29"/>
                    <a:gd name="T76" fmla="*/ 2 w 15"/>
                    <a:gd name="T77" fmla="*/ 26 h 29"/>
                    <a:gd name="T78" fmla="*/ 12 w 15"/>
                    <a:gd name="T79" fmla="*/ 12 h 29"/>
                    <a:gd name="T80" fmla="*/ 3 w 15"/>
                    <a:gd name="T81" fmla="*/ 22 h 29"/>
                    <a:gd name="T82" fmla="*/ 11 w 15"/>
                    <a:gd name="T83" fmla="*/ 11 h 29"/>
                    <a:gd name="T84" fmla="*/ 2 w 15"/>
                    <a:gd name="T85" fmla="*/ 19 h 29"/>
                    <a:gd name="T86" fmla="*/ 10 w 15"/>
                    <a:gd name="T87" fmla="*/ 8 h 29"/>
                    <a:gd name="T88" fmla="*/ 2 w 15"/>
                    <a:gd name="T89" fmla="*/ 16 h 29"/>
                    <a:gd name="T90" fmla="*/ 10 w 15"/>
                    <a:gd name="T91" fmla="*/ 6 h 29"/>
                    <a:gd name="T92" fmla="*/ 2 w 15"/>
                    <a:gd name="T93" fmla="*/ 13 h 29"/>
                    <a:gd name="T94" fmla="*/ 11 w 15"/>
                    <a:gd name="T95" fmla="*/ 2 h 29"/>
                    <a:gd name="T96" fmla="*/ 2 w 15"/>
                    <a:gd name="T97" fmla="*/ 11 h 29"/>
                    <a:gd name="T98" fmla="*/ 9 w 15"/>
                    <a:gd name="T99" fmla="*/ 3 h 29"/>
                    <a:gd name="T100" fmla="*/ 2 w 15"/>
                    <a:gd name="T101" fmla="*/ 8 h 29"/>
                    <a:gd name="T102" fmla="*/ 6 w 15"/>
                    <a:gd name="T103" fmla="*/ 3 h 29"/>
                    <a:gd name="T104" fmla="*/ 1 w 15"/>
                    <a:gd name="T105" fmla="*/ 6 h 29"/>
                    <a:gd name="T106" fmla="*/ 6 w 15"/>
                    <a:gd name="T107" fmla="*/ 1 h 29"/>
                    <a:gd name="T108" fmla="*/ 1 w 15"/>
                    <a:gd name="T10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" h="29">
                      <a:moveTo>
                        <a:pt x="2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4" y="6"/>
                        <a:pt x="5" y="5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2" y="10"/>
                        <a:pt x="3" y="9"/>
                      </a:cubicBezTo>
                      <a:cubicBezTo>
                        <a:pt x="5" y="7"/>
                        <a:pt x="7" y="5"/>
                        <a:pt x="9" y="4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6" y="5"/>
                        <a:pt x="4" y="8"/>
                        <a:pt x="2" y="11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6" y="8"/>
                        <a:pt x="8" y="5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7" y="5"/>
                        <a:pt x="5" y="9"/>
                        <a:pt x="2" y="13"/>
                      </a:cubicBezTo>
                      <a:cubicBezTo>
                        <a:pt x="2" y="14"/>
                        <a:pt x="3" y="14"/>
                        <a:pt x="4" y="14"/>
                      </a:cubicBezTo>
                      <a:cubicBezTo>
                        <a:pt x="6" y="11"/>
                        <a:pt x="8" y="9"/>
                        <a:pt x="10" y="6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6" y="9"/>
                        <a:pt x="3" y="12"/>
                        <a:pt x="2" y="16"/>
                      </a:cubicBezTo>
                      <a:cubicBezTo>
                        <a:pt x="1" y="17"/>
                        <a:pt x="2" y="18"/>
                        <a:pt x="3" y="17"/>
                      </a:cubicBezTo>
                      <a:cubicBezTo>
                        <a:pt x="5" y="14"/>
                        <a:pt x="8" y="11"/>
                        <a:pt x="10" y="8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11"/>
                        <a:pt x="4" y="15"/>
                        <a:pt x="2" y="19"/>
                      </a:cubicBezTo>
                      <a:cubicBezTo>
                        <a:pt x="2" y="19"/>
                        <a:pt x="3" y="20"/>
                        <a:pt x="3" y="20"/>
                      </a:cubicBezTo>
                      <a:cubicBezTo>
                        <a:pt x="6" y="17"/>
                        <a:pt x="8" y="14"/>
                        <a:pt x="11" y="11"/>
                      </a:cubicBezTo>
                      <a:cubicBezTo>
                        <a:pt x="10" y="11"/>
                        <a:pt x="10" y="11"/>
                        <a:pt x="9" y="10"/>
                      </a:cubicBezTo>
                      <a:cubicBezTo>
                        <a:pt x="8" y="15"/>
                        <a:pt x="5" y="18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7" y="19"/>
                        <a:pt x="9" y="16"/>
                        <a:pt x="12" y="12"/>
                      </a:cubicBezTo>
                      <a:cubicBezTo>
                        <a:pt x="12" y="12"/>
                        <a:pt x="11" y="12"/>
                        <a:pt x="11" y="11"/>
                      </a:cubicBezTo>
                      <a:cubicBezTo>
                        <a:pt x="8" y="16"/>
                        <a:pt x="4" y="21"/>
                        <a:pt x="2" y="26"/>
                      </a:cubicBezTo>
                      <a:cubicBezTo>
                        <a:pt x="2" y="26"/>
                        <a:pt x="3" y="26"/>
                        <a:pt x="3" y="27"/>
                      </a:cubicBezTo>
                      <a:cubicBezTo>
                        <a:pt x="6" y="22"/>
                        <a:pt x="9" y="18"/>
                        <a:pt x="12" y="13"/>
                      </a:cubicBezTo>
                      <a:cubicBezTo>
                        <a:pt x="12" y="13"/>
                        <a:pt x="11" y="13"/>
                        <a:pt x="11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6" y="25"/>
                        <a:pt x="7" y="24"/>
                      </a:cubicBezTo>
                      <a:cubicBezTo>
                        <a:pt x="10" y="21"/>
                        <a:pt x="13" y="18"/>
                        <a:pt x="14" y="14"/>
                      </a:cubicBezTo>
                      <a:cubicBezTo>
                        <a:pt x="15" y="13"/>
                        <a:pt x="14" y="12"/>
                        <a:pt x="13" y="13"/>
                      </a:cubicBezTo>
                      <a:cubicBezTo>
                        <a:pt x="11" y="17"/>
                        <a:pt x="8" y="21"/>
                        <a:pt x="6" y="26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9" y="24"/>
                        <a:pt x="11" y="21"/>
                        <a:pt x="13" y="18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0" y="20"/>
                        <a:pt x="9" y="23"/>
                        <a:pt x="7" y="26"/>
                      </a:cubicBezTo>
                      <a:cubicBezTo>
                        <a:pt x="7" y="27"/>
                        <a:pt x="8" y="27"/>
                        <a:pt x="9" y="26"/>
                      </a:cubicBezTo>
                      <a:cubicBezTo>
                        <a:pt x="10" y="24"/>
                        <a:pt x="12" y="22"/>
                        <a:pt x="13" y="20"/>
                      </a:cubicBezTo>
                      <a:cubicBezTo>
                        <a:pt x="13" y="20"/>
                        <a:pt x="13" y="20"/>
                        <a:pt x="12" y="19"/>
                      </a:cubicBezTo>
                      <a:cubicBezTo>
                        <a:pt x="11" y="22"/>
                        <a:pt x="10" y="25"/>
                        <a:pt x="9" y="27"/>
                      </a:cubicBezTo>
                      <a:cubicBezTo>
                        <a:pt x="8" y="28"/>
                        <a:pt x="10" y="29"/>
                        <a:pt x="10" y="28"/>
                      </a:cubicBezTo>
                      <a:cubicBezTo>
                        <a:pt x="11" y="26"/>
                        <a:pt x="13" y="24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2" y="23"/>
                        <a:pt x="11" y="25"/>
                        <a:pt x="10" y="26"/>
                      </a:cubicBezTo>
                      <a:cubicBezTo>
                        <a:pt x="10" y="27"/>
                        <a:pt x="11" y="28"/>
                        <a:pt x="11" y="27"/>
                      </a:cubicBezTo>
                      <a:cubicBezTo>
                        <a:pt x="12" y="27"/>
                        <a:pt x="12" y="27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4" y="25"/>
                        <a:pt x="15" y="25"/>
                        <a:pt x="14" y="23"/>
                      </a:cubicBezTo>
                      <a:cubicBezTo>
                        <a:pt x="14" y="23"/>
                        <a:pt x="13" y="23"/>
                        <a:pt x="13" y="23"/>
                      </a:cubicBezTo>
                      <a:cubicBezTo>
                        <a:pt x="12" y="24"/>
                        <a:pt x="11" y="25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5"/>
                        <a:pt x="13" y="23"/>
                        <a:pt x="14" y="22"/>
                      </a:cubicBezTo>
                      <a:cubicBezTo>
                        <a:pt x="14" y="21"/>
                        <a:pt x="13" y="20"/>
                        <a:pt x="13" y="21"/>
                      </a:cubicBezTo>
                      <a:cubicBezTo>
                        <a:pt x="11" y="23"/>
                        <a:pt x="10" y="25"/>
                        <a:pt x="9" y="27"/>
                      </a:cubicBezTo>
                      <a:cubicBezTo>
                        <a:pt x="9" y="27"/>
                        <a:pt x="10" y="28"/>
                        <a:pt x="10" y="28"/>
                      </a:cubicBezTo>
                      <a:cubicBezTo>
                        <a:pt x="12" y="25"/>
                        <a:pt x="13" y="23"/>
                        <a:pt x="14" y="20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1" y="21"/>
                        <a:pt x="9" y="24"/>
                        <a:pt x="7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10" y="23"/>
                        <a:pt x="11" y="21"/>
                        <a:pt x="13" y="18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0" y="20"/>
                        <a:pt x="8" y="23"/>
                        <a:pt x="6" y="26"/>
                      </a:cubicBezTo>
                      <a:cubicBezTo>
                        <a:pt x="6" y="26"/>
                        <a:pt x="7" y="26"/>
                        <a:pt x="7" y="27"/>
                      </a:cubicBezTo>
                      <a:cubicBezTo>
                        <a:pt x="10" y="22"/>
                        <a:pt x="12" y="18"/>
                        <a:pt x="14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1" y="17"/>
                        <a:pt x="9" y="20"/>
                        <a:pt x="6" y="23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9" y="20"/>
                        <a:pt x="10" y="17"/>
                        <a:pt x="12" y="13"/>
                      </a:cubicBezTo>
                      <a:cubicBezTo>
                        <a:pt x="13" y="12"/>
                        <a:pt x="11" y="12"/>
                        <a:pt x="11" y="13"/>
                      </a:cubicBezTo>
                      <a:cubicBezTo>
                        <a:pt x="8" y="17"/>
                        <a:pt x="4" y="21"/>
                        <a:pt x="2" y="26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6" y="21"/>
                        <a:pt x="9" y="17"/>
                        <a:pt x="12" y="12"/>
                      </a:cubicBezTo>
                      <a:cubicBezTo>
                        <a:pt x="13" y="11"/>
                        <a:pt x="11" y="11"/>
                        <a:pt x="11" y="11"/>
                      </a:cubicBezTo>
                      <a:cubicBezTo>
                        <a:pt x="8" y="15"/>
                        <a:pt x="6" y="18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6" y="19"/>
                        <a:pt x="9" y="15"/>
                        <a:pt x="11" y="11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7" y="13"/>
                        <a:pt x="5" y="16"/>
                        <a:pt x="2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5" y="15"/>
                        <a:pt x="8" y="12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7" y="11"/>
                        <a:pt x="4" y="13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5" y="13"/>
                        <a:pt x="8" y="10"/>
                        <a:pt x="10" y="6"/>
                      </a:cubicBezTo>
                      <a:cubicBezTo>
                        <a:pt x="10" y="5"/>
                        <a:pt x="9" y="4"/>
                        <a:pt x="9" y="5"/>
                      </a:cubicBezTo>
                      <a:cubicBezTo>
                        <a:pt x="7" y="8"/>
                        <a:pt x="5" y="10"/>
                        <a:pt x="2" y="13"/>
                      </a:cubicBezTo>
                      <a:cubicBezTo>
                        <a:pt x="3" y="13"/>
                        <a:pt x="3" y="13"/>
                        <a:pt x="4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7" y="5"/>
                        <a:pt x="4" y="8"/>
                        <a:pt x="2" y="11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5" y="8"/>
                        <a:pt x="7" y="6"/>
                        <a:pt x="9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6" y="4"/>
                        <a:pt x="4" y="6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6" y="3"/>
                      </a:cubicBezTo>
                      <a:cubicBezTo>
                        <a:pt x="7" y="2"/>
                        <a:pt x="6" y="1"/>
                        <a:pt x="5" y="2"/>
                      </a:cubicBezTo>
                      <a:cubicBezTo>
                        <a:pt x="4" y="4"/>
                        <a:pt x="2" y="5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5"/>
                        <a:pt x="4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0" y="2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" name="Freeform 73"/>
                <p:cNvSpPr>
                  <a:spLocks/>
                </p:cNvSpPr>
                <p:nvPr/>
              </p:nvSpPr>
              <p:spPr bwMode="auto">
                <a:xfrm>
                  <a:off x="1187450" y="2135188"/>
                  <a:ext cx="20638" cy="39688"/>
                </a:xfrm>
                <a:custGeom>
                  <a:avLst/>
                  <a:gdLst>
                    <a:gd name="T0" fmla="*/ 1 w 19"/>
                    <a:gd name="T1" fmla="*/ 37 h 37"/>
                    <a:gd name="T2" fmla="*/ 3 w 19"/>
                    <a:gd name="T3" fmla="*/ 37 h 37"/>
                    <a:gd name="T4" fmla="*/ 4 w 19"/>
                    <a:gd name="T5" fmla="*/ 36 h 37"/>
                    <a:gd name="T6" fmla="*/ 3 w 19"/>
                    <a:gd name="T7" fmla="*/ 18 h 37"/>
                    <a:gd name="T8" fmla="*/ 2 w 19"/>
                    <a:gd name="T9" fmla="*/ 8 h 37"/>
                    <a:gd name="T10" fmla="*/ 6 w 19"/>
                    <a:gd name="T11" fmla="*/ 3 h 37"/>
                    <a:gd name="T12" fmla="*/ 15 w 19"/>
                    <a:gd name="T13" fmla="*/ 12 h 37"/>
                    <a:gd name="T14" fmla="*/ 17 w 19"/>
                    <a:gd name="T15" fmla="*/ 34 h 37"/>
                    <a:gd name="T16" fmla="*/ 19 w 19"/>
                    <a:gd name="T17" fmla="*/ 34 h 37"/>
                    <a:gd name="T18" fmla="*/ 18 w 19"/>
                    <a:gd name="T19" fmla="*/ 19 h 37"/>
                    <a:gd name="T20" fmla="*/ 15 w 19"/>
                    <a:gd name="T21" fmla="*/ 5 h 37"/>
                    <a:gd name="T22" fmla="*/ 2 w 19"/>
                    <a:gd name="T23" fmla="*/ 2 h 37"/>
                    <a:gd name="T24" fmla="*/ 1 w 19"/>
                    <a:gd name="T25" fmla="*/ 2 h 37"/>
                    <a:gd name="T26" fmla="*/ 2 w 19"/>
                    <a:gd name="T27" fmla="*/ 18 h 37"/>
                    <a:gd name="T28" fmla="*/ 2 w 19"/>
                    <a:gd name="T29" fmla="*/ 35 h 37"/>
                    <a:gd name="T30" fmla="*/ 1 w 19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37">
                      <a:moveTo>
                        <a:pt x="1" y="37"/>
                      </a:moveTo>
                      <a:cubicBezTo>
                        <a:pt x="2" y="37"/>
                        <a:pt x="2" y="37"/>
                        <a:pt x="3" y="37"/>
                      </a:cubicBezTo>
                      <a:cubicBezTo>
                        <a:pt x="4" y="37"/>
                        <a:pt x="4" y="37"/>
                        <a:pt x="4" y="36"/>
                      </a:cubicBezTo>
                      <a:cubicBezTo>
                        <a:pt x="4" y="30"/>
                        <a:pt x="4" y="24"/>
                        <a:pt x="3" y="18"/>
                      </a:cubicBezTo>
                      <a:cubicBezTo>
                        <a:pt x="3" y="15"/>
                        <a:pt x="2" y="11"/>
                        <a:pt x="2" y="8"/>
                      </a:cubicBezTo>
                      <a:cubicBezTo>
                        <a:pt x="2" y="4"/>
                        <a:pt x="3" y="3"/>
                        <a:pt x="6" y="3"/>
                      </a:cubicBezTo>
                      <a:cubicBezTo>
                        <a:pt x="13" y="2"/>
                        <a:pt x="14" y="7"/>
                        <a:pt x="15" y="12"/>
                      </a:cubicBezTo>
                      <a:cubicBezTo>
                        <a:pt x="16" y="20"/>
                        <a:pt x="17" y="27"/>
                        <a:pt x="17" y="34"/>
                      </a:cubicBezTo>
                      <a:cubicBezTo>
                        <a:pt x="17" y="35"/>
                        <a:pt x="19" y="35"/>
                        <a:pt x="19" y="34"/>
                      </a:cubicBezTo>
                      <a:cubicBezTo>
                        <a:pt x="19" y="29"/>
                        <a:pt x="18" y="24"/>
                        <a:pt x="18" y="19"/>
                      </a:cubicBezTo>
                      <a:cubicBezTo>
                        <a:pt x="17" y="15"/>
                        <a:pt x="17" y="9"/>
                        <a:pt x="15" y="5"/>
                      </a:cubicBez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8"/>
                        <a:pt x="1" y="13"/>
                        <a:pt x="2" y="18"/>
                      </a:cubicBezTo>
                      <a:cubicBezTo>
                        <a:pt x="2" y="19"/>
                        <a:pt x="3" y="36"/>
                        <a:pt x="2" y="35"/>
                      </a:cubicBezTo>
                      <a:cubicBezTo>
                        <a:pt x="1" y="35"/>
                        <a:pt x="0" y="36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1" name="Freeform 74"/>
                <p:cNvSpPr>
                  <a:spLocks/>
                </p:cNvSpPr>
                <p:nvPr/>
              </p:nvSpPr>
              <p:spPr bwMode="auto">
                <a:xfrm>
                  <a:off x="1187450" y="2138363"/>
                  <a:ext cx="19050" cy="36513"/>
                </a:xfrm>
                <a:custGeom>
                  <a:avLst/>
                  <a:gdLst>
                    <a:gd name="T0" fmla="*/ 1 w 17"/>
                    <a:gd name="T1" fmla="*/ 5 h 34"/>
                    <a:gd name="T2" fmla="*/ 5 w 17"/>
                    <a:gd name="T3" fmla="*/ 2 h 34"/>
                    <a:gd name="T4" fmla="*/ 0 w 17"/>
                    <a:gd name="T5" fmla="*/ 7 h 34"/>
                    <a:gd name="T6" fmla="*/ 7 w 17"/>
                    <a:gd name="T7" fmla="*/ 2 h 34"/>
                    <a:gd name="T8" fmla="*/ 1 w 17"/>
                    <a:gd name="T9" fmla="*/ 9 h 34"/>
                    <a:gd name="T10" fmla="*/ 10 w 17"/>
                    <a:gd name="T11" fmla="*/ 1 h 34"/>
                    <a:gd name="T12" fmla="*/ 2 w 17"/>
                    <a:gd name="T13" fmla="*/ 10 h 34"/>
                    <a:gd name="T14" fmla="*/ 10 w 17"/>
                    <a:gd name="T15" fmla="*/ 2 h 34"/>
                    <a:gd name="T16" fmla="*/ 2 w 17"/>
                    <a:gd name="T17" fmla="*/ 14 h 34"/>
                    <a:gd name="T18" fmla="*/ 11 w 17"/>
                    <a:gd name="T19" fmla="*/ 6 h 34"/>
                    <a:gd name="T20" fmla="*/ 4 w 17"/>
                    <a:gd name="T21" fmla="*/ 15 h 34"/>
                    <a:gd name="T22" fmla="*/ 14 w 17"/>
                    <a:gd name="T23" fmla="*/ 5 h 34"/>
                    <a:gd name="T24" fmla="*/ 5 w 17"/>
                    <a:gd name="T25" fmla="*/ 16 h 34"/>
                    <a:gd name="T26" fmla="*/ 15 w 17"/>
                    <a:gd name="T27" fmla="*/ 6 h 34"/>
                    <a:gd name="T28" fmla="*/ 3 w 17"/>
                    <a:gd name="T29" fmla="*/ 21 h 34"/>
                    <a:gd name="T30" fmla="*/ 11 w 17"/>
                    <a:gd name="T31" fmla="*/ 13 h 34"/>
                    <a:gd name="T32" fmla="*/ 2 w 17"/>
                    <a:gd name="T33" fmla="*/ 25 h 34"/>
                    <a:gd name="T34" fmla="*/ 14 w 17"/>
                    <a:gd name="T35" fmla="*/ 12 h 34"/>
                    <a:gd name="T36" fmla="*/ 3 w 17"/>
                    <a:gd name="T37" fmla="*/ 29 h 34"/>
                    <a:gd name="T38" fmla="*/ 15 w 17"/>
                    <a:gd name="T39" fmla="*/ 15 h 34"/>
                    <a:gd name="T40" fmla="*/ 8 w 17"/>
                    <a:gd name="T41" fmla="*/ 27 h 34"/>
                    <a:gd name="T42" fmla="*/ 17 w 17"/>
                    <a:gd name="T43" fmla="*/ 18 h 34"/>
                    <a:gd name="T44" fmla="*/ 7 w 17"/>
                    <a:gd name="T45" fmla="*/ 33 h 34"/>
                    <a:gd name="T46" fmla="*/ 17 w 17"/>
                    <a:gd name="T47" fmla="*/ 22 h 34"/>
                    <a:gd name="T48" fmla="*/ 10 w 17"/>
                    <a:gd name="T49" fmla="*/ 31 h 34"/>
                    <a:gd name="T50" fmla="*/ 17 w 17"/>
                    <a:gd name="T51" fmla="*/ 27 h 34"/>
                    <a:gd name="T52" fmla="*/ 13 w 17"/>
                    <a:gd name="T53" fmla="*/ 31 h 34"/>
                    <a:gd name="T54" fmla="*/ 17 w 17"/>
                    <a:gd name="T55" fmla="*/ 27 h 34"/>
                    <a:gd name="T56" fmla="*/ 10 w 17"/>
                    <a:gd name="T57" fmla="*/ 31 h 34"/>
                    <a:gd name="T58" fmla="*/ 17 w 17"/>
                    <a:gd name="T59" fmla="*/ 22 h 34"/>
                    <a:gd name="T60" fmla="*/ 7 w 17"/>
                    <a:gd name="T61" fmla="*/ 32 h 34"/>
                    <a:gd name="T62" fmla="*/ 17 w 17"/>
                    <a:gd name="T63" fmla="*/ 18 h 34"/>
                    <a:gd name="T64" fmla="*/ 8 w 17"/>
                    <a:gd name="T65" fmla="*/ 27 h 34"/>
                    <a:gd name="T66" fmla="*/ 15 w 17"/>
                    <a:gd name="T67" fmla="*/ 15 h 34"/>
                    <a:gd name="T68" fmla="*/ 4 w 17"/>
                    <a:gd name="T69" fmla="*/ 29 h 34"/>
                    <a:gd name="T70" fmla="*/ 14 w 17"/>
                    <a:gd name="T71" fmla="*/ 12 h 34"/>
                    <a:gd name="T72" fmla="*/ 2 w 17"/>
                    <a:gd name="T73" fmla="*/ 25 h 34"/>
                    <a:gd name="T74" fmla="*/ 11 w 17"/>
                    <a:gd name="T75" fmla="*/ 13 h 34"/>
                    <a:gd name="T76" fmla="*/ 3 w 17"/>
                    <a:gd name="T77" fmla="*/ 21 h 34"/>
                    <a:gd name="T78" fmla="*/ 15 w 17"/>
                    <a:gd name="T79" fmla="*/ 6 h 34"/>
                    <a:gd name="T80" fmla="*/ 5 w 17"/>
                    <a:gd name="T81" fmla="*/ 16 h 34"/>
                    <a:gd name="T82" fmla="*/ 14 w 17"/>
                    <a:gd name="T83" fmla="*/ 5 h 34"/>
                    <a:gd name="T84" fmla="*/ 4 w 17"/>
                    <a:gd name="T85" fmla="*/ 15 h 34"/>
                    <a:gd name="T86" fmla="*/ 11 w 17"/>
                    <a:gd name="T87" fmla="*/ 6 h 34"/>
                    <a:gd name="T88" fmla="*/ 2 w 17"/>
                    <a:gd name="T89" fmla="*/ 14 h 34"/>
                    <a:gd name="T90" fmla="*/ 11 w 17"/>
                    <a:gd name="T91" fmla="*/ 2 h 34"/>
                    <a:gd name="T92" fmla="*/ 2 w 17"/>
                    <a:gd name="T93" fmla="*/ 10 h 34"/>
                    <a:gd name="T94" fmla="*/ 10 w 17"/>
                    <a:gd name="T95" fmla="*/ 1 h 34"/>
                    <a:gd name="T96" fmla="*/ 1 w 17"/>
                    <a:gd name="T97" fmla="*/ 9 h 34"/>
                    <a:gd name="T98" fmla="*/ 7 w 17"/>
                    <a:gd name="T99" fmla="*/ 2 h 34"/>
                    <a:gd name="T100" fmla="*/ 0 w 17"/>
                    <a:gd name="T101" fmla="*/ 7 h 34"/>
                    <a:gd name="T102" fmla="*/ 5 w 17"/>
                    <a:gd name="T103" fmla="*/ 2 h 34"/>
                    <a:gd name="T104" fmla="*/ 1 w 17"/>
                    <a:gd name="T105" fmla="*/ 5 h 34"/>
                    <a:gd name="T106" fmla="*/ 3 w 17"/>
                    <a:gd name="T10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" h="34">
                      <a:moveTo>
                        <a:pt x="2" y="3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3"/>
                        <a:pt x="1" y="5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4" y="4"/>
                        <a:pt x="3" y="6"/>
                        <a:pt x="1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5" y="7"/>
                        <a:pt x="7" y="4"/>
                        <a:pt x="10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1" y="11"/>
                        <a:pt x="2" y="12"/>
                        <a:pt x="3" y="11"/>
                      </a:cubicBezTo>
                      <a:cubicBezTo>
                        <a:pt x="6" y="8"/>
                        <a:pt x="8" y="5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7" y="6"/>
                        <a:pt x="5" y="10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6" y="12"/>
                        <a:pt x="8" y="9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8" y="8"/>
                        <a:pt x="6" y="11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8" y="12"/>
                        <a:pt x="11" y="9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9" y="13"/>
                        <a:pt x="12" y="10"/>
                        <a:pt x="15" y="6"/>
                      </a:cubicBezTo>
                      <a:cubicBezTo>
                        <a:pt x="15" y="5"/>
                        <a:pt x="14" y="4"/>
                        <a:pt x="14" y="5"/>
                      </a:cubicBezTo>
                      <a:cubicBezTo>
                        <a:pt x="9" y="10"/>
                        <a:pt x="6" y="16"/>
                        <a:pt x="3" y="21"/>
                      </a:cubicBezTo>
                      <a:cubicBezTo>
                        <a:pt x="2" y="22"/>
                        <a:pt x="3" y="23"/>
                        <a:pt x="4" y="22"/>
                      </a:cubicBezTo>
                      <a:cubicBezTo>
                        <a:pt x="6" y="19"/>
                        <a:pt x="9" y="16"/>
                        <a:pt x="11" y="13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7" y="16"/>
                        <a:pt x="4" y="21"/>
                        <a:pt x="2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8" y="23"/>
                        <a:pt x="11" y="17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0" y="17"/>
                        <a:pt x="7" y="23"/>
                        <a:pt x="3" y="29"/>
                      </a:cubicBezTo>
                      <a:cubicBezTo>
                        <a:pt x="3" y="30"/>
                        <a:pt x="4" y="30"/>
                        <a:pt x="5" y="30"/>
                      </a:cubicBezTo>
                      <a:cubicBezTo>
                        <a:pt x="9" y="25"/>
                        <a:pt x="12" y="20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9"/>
                        <a:pt x="10" y="23"/>
                        <a:pt x="8" y="27"/>
                      </a:cubicBezTo>
                      <a:cubicBezTo>
                        <a:pt x="7" y="28"/>
                        <a:pt x="9" y="28"/>
                        <a:pt x="9" y="27"/>
                      </a:cubicBezTo>
                      <a:cubicBezTo>
                        <a:pt x="12" y="24"/>
                        <a:pt x="14" y="21"/>
                        <a:pt x="17" y="18"/>
                      </a:cubicBezTo>
                      <a:cubicBezTo>
                        <a:pt x="16" y="18"/>
                        <a:pt x="16" y="17"/>
                        <a:pt x="15" y="17"/>
                      </a:cubicBezTo>
                      <a:cubicBezTo>
                        <a:pt x="12" y="22"/>
                        <a:pt x="9" y="27"/>
                        <a:pt x="7" y="33"/>
                      </a:cubicBezTo>
                      <a:cubicBezTo>
                        <a:pt x="6" y="33"/>
                        <a:pt x="7" y="34"/>
                        <a:pt x="8" y="33"/>
                      </a:cubicBezTo>
                      <a:cubicBezTo>
                        <a:pt x="11" y="30"/>
                        <a:pt x="14" y="26"/>
                        <a:pt x="17" y="22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3" y="24"/>
                        <a:pt x="11" y="28"/>
                        <a:pt x="10" y="31"/>
                      </a:cubicBezTo>
                      <a:cubicBezTo>
                        <a:pt x="9" y="32"/>
                        <a:pt x="10" y="33"/>
                        <a:pt x="11" y="32"/>
                      </a:cubicBezTo>
                      <a:cubicBezTo>
                        <a:pt x="13" y="31"/>
                        <a:pt x="15" y="29"/>
                        <a:pt x="17" y="27"/>
                      </a:cubicBezTo>
                      <a:cubicBezTo>
                        <a:pt x="16" y="27"/>
                        <a:pt x="16" y="27"/>
                        <a:pt x="15" y="27"/>
                      </a:cubicBezTo>
                      <a:cubicBezTo>
                        <a:pt x="15" y="28"/>
                        <a:pt x="14" y="29"/>
                        <a:pt x="13" y="31"/>
                      </a:cubicBezTo>
                      <a:cubicBezTo>
                        <a:pt x="12" y="31"/>
                        <a:pt x="13" y="32"/>
                        <a:pt x="14" y="32"/>
                      </a:cubicBezTo>
                      <a:cubicBezTo>
                        <a:pt x="16" y="30"/>
                        <a:pt x="16" y="29"/>
                        <a:pt x="17" y="27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4" y="28"/>
                        <a:pt x="12" y="29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2" y="28"/>
                        <a:pt x="14" y="25"/>
                        <a:pt x="17" y="22"/>
                      </a:cubicBezTo>
                      <a:cubicBezTo>
                        <a:pt x="16" y="22"/>
                        <a:pt x="16" y="22"/>
                        <a:pt x="15" y="21"/>
                      </a:cubicBezTo>
                      <a:cubicBezTo>
                        <a:pt x="13" y="25"/>
                        <a:pt x="10" y="29"/>
                        <a:pt x="7" y="32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11" y="28"/>
                        <a:pt x="13" y="23"/>
                        <a:pt x="17" y="18"/>
                      </a:cubicBezTo>
                      <a:cubicBezTo>
                        <a:pt x="17" y="17"/>
                        <a:pt x="16" y="16"/>
                        <a:pt x="16" y="17"/>
                      </a:cubicBezTo>
                      <a:cubicBezTo>
                        <a:pt x="13" y="20"/>
                        <a:pt x="10" y="23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1" y="23"/>
                        <a:pt x="13" y="19"/>
                        <a:pt x="15" y="15"/>
                      </a:cubicBezTo>
                      <a:cubicBezTo>
                        <a:pt x="16" y="15"/>
                        <a:pt x="15" y="14"/>
                        <a:pt x="14" y="15"/>
                      </a:cubicBezTo>
                      <a:cubicBezTo>
                        <a:pt x="11" y="19"/>
                        <a:pt x="8" y="24"/>
                        <a:pt x="4" y="29"/>
                      </a:cubicBezTo>
                      <a:cubicBezTo>
                        <a:pt x="4" y="29"/>
                        <a:pt x="4" y="29"/>
                        <a:pt x="5" y="30"/>
                      </a:cubicBezTo>
                      <a:cubicBezTo>
                        <a:pt x="8" y="24"/>
                        <a:pt x="11" y="18"/>
                        <a:pt x="14" y="12"/>
                      </a:cubicBezTo>
                      <a:cubicBezTo>
                        <a:pt x="15" y="12"/>
                        <a:pt x="13" y="11"/>
                        <a:pt x="13" y="12"/>
                      </a:cubicBezTo>
                      <a:cubicBezTo>
                        <a:pt x="10" y="16"/>
                        <a:pt x="7" y="21"/>
                        <a:pt x="2" y="25"/>
                      </a:cubicBezTo>
                      <a:cubicBezTo>
                        <a:pt x="2" y="25"/>
                        <a:pt x="2" y="25"/>
                        <a:pt x="3" y="26"/>
                      </a:cubicBezTo>
                      <a:cubicBezTo>
                        <a:pt x="5" y="21"/>
                        <a:pt x="8" y="17"/>
                        <a:pt x="11" y="13"/>
                      </a:cubicBezTo>
                      <a:cubicBezTo>
                        <a:pt x="12" y="12"/>
                        <a:pt x="10" y="11"/>
                        <a:pt x="10" y="12"/>
                      </a:cubicBezTo>
                      <a:cubicBezTo>
                        <a:pt x="8" y="15"/>
                        <a:pt x="5" y="18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8" y="17"/>
                        <a:pt x="10" y="11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4" y="17"/>
                        <a:pt x="5" y="18"/>
                        <a:pt x="6" y="17"/>
                      </a:cubicBezTo>
                      <a:cubicBezTo>
                        <a:pt x="9" y="14"/>
                        <a:pt x="12" y="9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10" y="8"/>
                        <a:pt x="7" y="11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7" y="12"/>
                        <a:pt x="9" y="9"/>
                        <a:pt x="11" y="6"/>
                      </a:cubicBezTo>
                      <a:cubicBezTo>
                        <a:pt x="12" y="5"/>
                        <a:pt x="11" y="4"/>
                        <a:pt x="10" y="5"/>
                      </a:cubicBezTo>
                      <a:cubicBezTo>
                        <a:pt x="7" y="8"/>
                        <a:pt x="5" y="11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5" y="8"/>
                        <a:pt x="8" y="5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3"/>
                        <a:pt x="4" y="6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7"/>
                        <a:pt x="5" y="4"/>
                        <a:pt x="7" y="2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6"/>
                        <a:pt x="4" y="4"/>
                        <a:pt x="5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5"/>
                        <a:pt x="3" y="4"/>
                        <a:pt x="3" y="3"/>
                      </a:cubicBezTo>
                      <a:cubicBezTo>
                        <a:pt x="4" y="3"/>
                        <a:pt x="3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2" name="Freeform 75"/>
                <p:cNvSpPr>
                  <a:spLocks/>
                </p:cNvSpPr>
                <p:nvPr/>
              </p:nvSpPr>
              <p:spPr bwMode="auto">
                <a:xfrm>
                  <a:off x="1209675" y="2119313"/>
                  <a:ext cx="19050" cy="52388"/>
                </a:xfrm>
                <a:custGeom>
                  <a:avLst/>
                  <a:gdLst>
                    <a:gd name="T0" fmla="*/ 2 w 18"/>
                    <a:gd name="T1" fmla="*/ 50 h 50"/>
                    <a:gd name="T2" fmla="*/ 4 w 18"/>
                    <a:gd name="T3" fmla="*/ 38 h 50"/>
                    <a:gd name="T4" fmla="*/ 2 w 18"/>
                    <a:gd name="T5" fmla="*/ 14 h 50"/>
                    <a:gd name="T6" fmla="*/ 8 w 18"/>
                    <a:gd name="T7" fmla="*/ 2 h 50"/>
                    <a:gd name="T8" fmla="*/ 14 w 18"/>
                    <a:gd name="T9" fmla="*/ 13 h 50"/>
                    <a:gd name="T10" fmla="*/ 17 w 18"/>
                    <a:gd name="T11" fmla="*/ 49 h 50"/>
                    <a:gd name="T12" fmla="*/ 18 w 18"/>
                    <a:gd name="T13" fmla="*/ 49 h 50"/>
                    <a:gd name="T14" fmla="*/ 16 w 18"/>
                    <a:gd name="T15" fmla="*/ 1 h 50"/>
                    <a:gd name="T16" fmla="*/ 15 w 18"/>
                    <a:gd name="T17" fmla="*/ 0 h 50"/>
                    <a:gd name="T18" fmla="*/ 2 w 18"/>
                    <a:gd name="T19" fmla="*/ 0 h 50"/>
                    <a:gd name="T20" fmla="*/ 1 w 18"/>
                    <a:gd name="T21" fmla="*/ 1 h 50"/>
                    <a:gd name="T22" fmla="*/ 2 w 18"/>
                    <a:gd name="T23" fmla="*/ 26 h 50"/>
                    <a:gd name="T24" fmla="*/ 1 w 18"/>
                    <a:gd name="T25" fmla="*/ 49 h 50"/>
                    <a:gd name="T26" fmla="*/ 2 w 18"/>
                    <a:gd name="T2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50">
                      <a:moveTo>
                        <a:pt x="2" y="50"/>
                      </a:moveTo>
                      <a:cubicBezTo>
                        <a:pt x="5" y="47"/>
                        <a:pt x="4" y="42"/>
                        <a:pt x="4" y="38"/>
                      </a:cubicBezTo>
                      <a:cubicBezTo>
                        <a:pt x="4" y="30"/>
                        <a:pt x="3" y="22"/>
                        <a:pt x="2" y="14"/>
                      </a:cubicBezTo>
                      <a:cubicBezTo>
                        <a:pt x="2" y="7"/>
                        <a:pt x="0" y="2"/>
                        <a:pt x="8" y="2"/>
                      </a:cubicBezTo>
                      <a:cubicBezTo>
                        <a:pt x="17" y="1"/>
                        <a:pt x="14" y="7"/>
                        <a:pt x="14" y="13"/>
                      </a:cubicBezTo>
                      <a:cubicBezTo>
                        <a:pt x="14" y="25"/>
                        <a:pt x="16" y="37"/>
                        <a:pt x="17" y="49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33"/>
                        <a:pt x="14" y="17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1" y="0"/>
                        <a:pt x="6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9"/>
                        <a:pt x="1" y="18"/>
                        <a:pt x="2" y="26"/>
                      </a:cubicBezTo>
                      <a:cubicBezTo>
                        <a:pt x="3" y="31"/>
                        <a:pt x="6" y="45"/>
                        <a:pt x="1" y="49"/>
                      </a:cubicBezTo>
                      <a:cubicBezTo>
                        <a:pt x="0" y="49"/>
                        <a:pt x="1" y="50"/>
                        <a:pt x="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3" name="Freeform 76"/>
                <p:cNvSpPr>
                  <a:spLocks/>
                </p:cNvSpPr>
                <p:nvPr/>
              </p:nvSpPr>
              <p:spPr bwMode="auto">
                <a:xfrm>
                  <a:off x="1208088" y="2120901"/>
                  <a:ext cx="17463" cy="50800"/>
                </a:xfrm>
                <a:custGeom>
                  <a:avLst/>
                  <a:gdLst>
                    <a:gd name="T0" fmla="*/ 5 w 16"/>
                    <a:gd name="T1" fmla="*/ 4 h 48"/>
                    <a:gd name="T2" fmla="*/ 0 w 16"/>
                    <a:gd name="T3" fmla="*/ 11 h 48"/>
                    <a:gd name="T4" fmla="*/ 6 w 16"/>
                    <a:gd name="T5" fmla="*/ 5 h 48"/>
                    <a:gd name="T6" fmla="*/ 3 w 16"/>
                    <a:gd name="T7" fmla="*/ 13 h 48"/>
                    <a:gd name="T8" fmla="*/ 9 w 16"/>
                    <a:gd name="T9" fmla="*/ 6 h 48"/>
                    <a:gd name="T10" fmla="*/ 6 w 16"/>
                    <a:gd name="T11" fmla="*/ 14 h 48"/>
                    <a:gd name="T12" fmla="*/ 9 w 16"/>
                    <a:gd name="T13" fmla="*/ 6 h 48"/>
                    <a:gd name="T14" fmla="*/ 4 w 16"/>
                    <a:gd name="T15" fmla="*/ 16 h 48"/>
                    <a:gd name="T16" fmla="*/ 12 w 16"/>
                    <a:gd name="T17" fmla="*/ 6 h 48"/>
                    <a:gd name="T18" fmla="*/ 4 w 16"/>
                    <a:gd name="T19" fmla="*/ 18 h 48"/>
                    <a:gd name="T20" fmla="*/ 10 w 16"/>
                    <a:gd name="T21" fmla="*/ 12 h 48"/>
                    <a:gd name="T22" fmla="*/ 12 w 16"/>
                    <a:gd name="T23" fmla="*/ 7 h 48"/>
                    <a:gd name="T24" fmla="*/ 7 w 16"/>
                    <a:gd name="T25" fmla="*/ 21 h 48"/>
                    <a:gd name="T26" fmla="*/ 13 w 16"/>
                    <a:gd name="T27" fmla="*/ 12 h 48"/>
                    <a:gd name="T28" fmla="*/ 4 w 16"/>
                    <a:gd name="T29" fmla="*/ 30 h 48"/>
                    <a:gd name="T30" fmla="*/ 6 w 16"/>
                    <a:gd name="T31" fmla="*/ 31 h 48"/>
                    <a:gd name="T32" fmla="*/ 13 w 16"/>
                    <a:gd name="T33" fmla="*/ 24 h 48"/>
                    <a:gd name="T34" fmla="*/ 7 w 16"/>
                    <a:gd name="T35" fmla="*/ 36 h 48"/>
                    <a:gd name="T36" fmla="*/ 13 w 16"/>
                    <a:gd name="T37" fmla="*/ 25 h 48"/>
                    <a:gd name="T38" fmla="*/ 4 w 16"/>
                    <a:gd name="T39" fmla="*/ 41 h 48"/>
                    <a:gd name="T40" fmla="*/ 12 w 16"/>
                    <a:gd name="T41" fmla="*/ 31 h 48"/>
                    <a:gd name="T42" fmla="*/ 4 w 16"/>
                    <a:gd name="T43" fmla="*/ 43 h 48"/>
                    <a:gd name="T44" fmla="*/ 11 w 16"/>
                    <a:gd name="T45" fmla="*/ 37 h 48"/>
                    <a:gd name="T46" fmla="*/ 7 w 16"/>
                    <a:gd name="T47" fmla="*/ 44 h 48"/>
                    <a:gd name="T48" fmla="*/ 14 w 16"/>
                    <a:gd name="T49" fmla="*/ 37 h 48"/>
                    <a:gd name="T50" fmla="*/ 9 w 16"/>
                    <a:gd name="T51" fmla="*/ 47 h 48"/>
                    <a:gd name="T52" fmla="*/ 13 w 16"/>
                    <a:gd name="T53" fmla="*/ 47 h 48"/>
                    <a:gd name="T54" fmla="*/ 14 w 16"/>
                    <a:gd name="T55" fmla="*/ 43 h 48"/>
                    <a:gd name="T56" fmla="*/ 14 w 16"/>
                    <a:gd name="T57" fmla="*/ 38 h 48"/>
                    <a:gd name="T58" fmla="*/ 11 w 16"/>
                    <a:gd name="T59" fmla="*/ 44 h 48"/>
                    <a:gd name="T60" fmla="*/ 15 w 16"/>
                    <a:gd name="T61" fmla="*/ 34 h 48"/>
                    <a:gd name="T62" fmla="*/ 10 w 16"/>
                    <a:gd name="T63" fmla="*/ 43 h 48"/>
                    <a:gd name="T64" fmla="*/ 13 w 16"/>
                    <a:gd name="T65" fmla="*/ 32 h 48"/>
                    <a:gd name="T66" fmla="*/ 15 w 16"/>
                    <a:gd name="T67" fmla="*/ 29 h 48"/>
                    <a:gd name="T68" fmla="*/ 5 w 16"/>
                    <a:gd name="T69" fmla="*/ 38 h 48"/>
                    <a:gd name="T70" fmla="*/ 12 w 16"/>
                    <a:gd name="T71" fmla="*/ 28 h 48"/>
                    <a:gd name="T72" fmla="*/ 9 w 16"/>
                    <a:gd name="T73" fmla="*/ 33 h 48"/>
                    <a:gd name="T74" fmla="*/ 14 w 16"/>
                    <a:gd name="T75" fmla="*/ 20 h 48"/>
                    <a:gd name="T76" fmla="*/ 10 w 16"/>
                    <a:gd name="T77" fmla="*/ 27 h 48"/>
                    <a:gd name="T78" fmla="*/ 13 w 16"/>
                    <a:gd name="T79" fmla="*/ 19 h 48"/>
                    <a:gd name="T80" fmla="*/ 7 w 16"/>
                    <a:gd name="T81" fmla="*/ 25 h 48"/>
                    <a:gd name="T82" fmla="*/ 15 w 16"/>
                    <a:gd name="T83" fmla="*/ 9 h 48"/>
                    <a:gd name="T84" fmla="*/ 15 w 16"/>
                    <a:gd name="T85" fmla="*/ 5 h 48"/>
                    <a:gd name="T86" fmla="*/ 6 w 16"/>
                    <a:gd name="T87" fmla="*/ 16 h 48"/>
                    <a:gd name="T88" fmla="*/ 10 w 16"/>
                    <a:gd name="T89" fmla="*/ 11 h 48"/>
                    <a:gd name="T90" fmla="*/ 13 w 16"/>
                    <a:gd name="T91" fmla="*/ 3 h 48"/>
                    <a:gd name="T92" fmla="*/ 6 w 16"/>
                    <a:gd name="T93" fmla="*/ 14 h 48"/>
                    <a:gd name="T94" fmla="*/ 11 w 16"/>
                    <a:gd name="T95" fmla="*/ 3 h 48"/>
                    <a:gd name="T96" fmla="*/ 7 w 16"/>
                    <a:gd name="T97" fmla="*/ 11 h 48"/>
                    <a:gd name="T98" fmla="*/ 11 w 16"/>
                    <a:gd name="T99" fmla="*/ 1 h 48"/>
                    <a:gd name="T100" fmla="*/ 6 w 16"/>
                    <a:gd name="T101" fmla="*/ 8 h 48"/>
                    <a:gd name="T102" fmla="*/ 7 w 16"/>
                    <a:gd name="T103" fmla="*/ 2 h 48"/>
                    <a:gd name="T104" fmla="*/ 2 w 16"/>
                    <a:gd name="T105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" h="4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4"/>
                        <a:pt x="4" y="3"/>
                        <a:pt x="3" y="4"/>
                      </a:cubicBezTo>
                      <a:cubicBezTo>
                        <a:pt x="2" y="6"/>
                        <a:pt x="1" y="8"/>
                        <a:pt x="0" y="11"/>
                      </a:cubicBezTo>
                      <a:cubicBezTo>
                        <a:pt x="0" y="12"/>
                        <a:pt x="1" y="12"/>
                        <a:pt x="2" y="11"/>
                      </a:cubicBezTo>
                      <a:cubicBezTo>
                        <a:pt x="3" y="10"/>
                        <a:pt x="6" y="4"/>
                        <a:pt x="6" y="5"/>
                      </a:cubicBezTo>
                      <a:cubicBezTo>
                        <a:pt x="4" y="7"/>
                        <a:pt x="3" y="10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6" y="10"/>
                        <a:pt x="8" y="7"/>
                        <a:pt x="11" y="4"/>
                      </a:cubicBezTo>
                      <a:cubicBezTo>
                        <a:pt x="10" y="3"/>
                        <a:pt x="9" y="3"/>
                        <a:pt x="9" y="6"/>
                      </a:cubicBezTo>
                      <a:cubicBezTo>
                        <a:pt x="7" y="8"/>
                        <a:pt x="6" y="11"/>
                        <a:pt x="4" y="13"/>
                      </a:cubicBezTo>
                      <a:cubicBezTo>
                        <a:pt x="4" y="14"/>
                        <a:pt x="5" y="15"/>
                        <a:pt x="6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1" y="7"/>
                        <a:pt x="11" y="6"/>
                        <a:pt x="9" y="6"/>
                      </a:cubicBezTo>
                      <a:cubicBezTo>
                        <a:pt x="7" y="9"/>
                        <a:pt x="5" y="12"/>
                        <a:pt x="3" y="16"/>
                      </a:cubicBezTo>
                      <a:cubicBezTo>
                        <a:pt x="3" y="16"/>
                        <a:pt x="4" y="17"/>
                        <a:pt x="4" y="16"/>
                      </a:cubicBezTo>
                      <a:cubicBezTo>
                        <a:pt x="7" y="13"/>
                        <a:pt x="10" y="10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0" y="9"/>
                        <a:pt x="9" y="11"/>
                      </a:cubicBezTo>
                      <a:cubicBezTo>
                        <a:pt x="7" y="13"/>
                        <a:pt x="6" y="16"/>
                        <a:pt x="4" y="18"/>
                      </a:cubicBezTo>
                      <a:cubicBezTo>
                        <a:pt x="4" y="19"/>
                        <a:pt x="5" y="20"/>
                        <a:pt x="6" y="19"/>
                      </a:cubicBezTo>
                      <a:cubicBezTo>
                        <a:pt x="7" y="16"/>
                        <a:pt x="8" y="14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4" y="8"/>
                        <a:pt x="14" y="7"/>
                        <a:pt x="12" y="7"/>
                      </a:cubicBezTo>
                      <a:cubicBezTo>
                        <a:pt x="10" y="11"/>
                        <a:pt x="8" y="16"/>
                        <a:pt x="6" y="20"/>
                      </a:cubicBezTo>
                      <a:cubicBezTo>
                        <a:pt x="6" y="21"/>
                        <a:pt x="7" y="21"/>
                        <a:pt x="7" y="21"/>
                      </a:cubicBezTo>
                      <a:cubicBezTo>
                        <a:pt x="9" y="19"/>
                        <a:pt x="11" y="17"/>
                        <a:pt x="13" y="14"/>
                      </a:cubicBezTo>
                      <a:cubicBezTo>
                        <a:pt x="15" y="12"/>
                        <a:pt x="13" y="12"/>
                        <a:pt x="13" y="12"/>
                      </a:cubicBezTo>
                      <a:cubicBezTo>
                        <a:pt x="10" y="18"/>
                        <a:pt x="6" y="23"/>
                        <a:pt x="3" y="29"/>
                      </a:cubicBezTo>
                      <a:cubicBezTo>
                        <a:pt x="3" y="30"/>
                        <a:pt x="4" y="31"/>
                        <a:pt x="4" y="30"/>
                      </a:cubicBezTo>
                      <a:cubicBezTo>
                        <a:pt x="7" y="27"/>
                        <a:pt x="10" y="25"/>
                        <a:pt x="12" y="22"/>
                      </a:cubicBezTo>
                      <a:cubicBezTo>
                        <a:pt x="11" y="23"/>
                        <a:pt x="8" y="28"/>
                        <a:pt x="6" y="31"/>
                      </a:cubicBezTo>
                      <a:cubicBezTo>
                        <a:pt x="5" y="31"/>
                        <a:pt x="6" y="32"/>
                        <a:pt x="7" y="31"/>
                      </a:cubicBezTo>
                      <a:cubicBezTo>
                        <a:pt x="7" y="32"/>
                        <a:pt x="13" y="23"/>
                        <a:pt x="13" y="24"/>
                      </a:cubicBezTo>
                      <a:cubicBezTo>
                        <a:pt x="10" y="27"/>
                        <a:pt x="8" y="31"/>
                        <a:pt x="5" y="35"/>
                      </a:cubicBezTo>
                      <a:cubicBezTo>
                        <a:pt x="5" y="36"/>
                        <a:pt x="6" y="37"/>
                        <a:pt x="7" y="36"/>
                      </a:cubicBezTo>
                      <a:cubicBezTo>
                        <a:pt x="9" y="33"/>
                        <a:pt x="12" y="29"/>
                        <a:pt x="15" y="26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9" y="30"/>
                        <a:pt x="6" y="35"/>
                        <a:pt x="3" y="40"/>
                      </a:cubicBezTo>
                      <a:cubicBezTo>
                        <a:pt x="3" y="41"/>
                        <a:pt x="3" y="42"/>
                        <a:pt x="4" y="41"/>
                      </a:cubicBezTo>
                      <a:cubicBezTo>
                        <a:pt x="7" y="38"/>
                        <a:pt x="10" y="35"/>
                        <a:pt x="13" y="32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2"/>
                        <a:pt x="10" y="34"/>
                        <a:pt x="9" y="36"/>
                      </a:cubicBezTo>
                      <a:cubicBezTo>
                        <a:pt x="7" y="38"/>
                        <a:pt x="6" y="41"/>
                        <a:pt x="4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7" y="42"/>
                        <a:pt x="9" y="39"/>
                        <a:pt x="11" y="37"/>
                      </a:cubicBezTo>
                      <a:cubicBezTo>
                        <a:pt x="13" y="34"/>
                        <a:pt x="13" y="34"/>
                        <a:pt x="11" y="37"/>
                      </a:cubicBezTo>
                      <a:cubicBezTo>
                        <a:pt x="10" y="39"/>
                        <a:pt x="8" y="42"/>
                        <a:pt x="7" y="44"/>
                      </a:cubicBezTo>
                      <a:cubicBezTo>
                        <a:pt x="7" y="45"/>
                        <a:pt x="8" y="46"/>
                        <a:pt x="8" y="45"/>
                      </a:cubicBezTo>
                      <a:cubicBezTo>
                        <a:pt x="10" y="42"/>
                        <a:pt x="12" y="40"/>
                        <a:pt x="14" y="37"/>
                      </a:cubicBezTo>
                      <a:cubicBezTo>
                        <a:pt x="13" y="39"/>
                        <a:pt x="10" y="43"/>
                        <a:pt x="8" y="46"/>
                      </a:cubicBezTo>
                      <a:cubicBezTo>
                        <a:pt x="8" y="47"/>
                        <a:pt x="9" y="48"/>
                        <a:pt x="9" y="47"/>
                      </a:cubicBezTo>
                      <a:cubicBezTo>
                        <a:pt x="13" y="42"/>
                        <a:pt x="14" y="38"/>
                        <a:pt x="11" y="46"/>
                      </a:cubicBezTo>
                      <a:cubicBezTo>
                        <a:pt x="11" y="46"/>
                        <a:pt x="12" y="47"/>
                        <a:pt x="13" y="47"/>
                      </a:cubicBezTo>
                      <a:cubicBezTo>
                        <a:pt x="14" y="45"/>
                        <a:pt x="14" y="45"/>
                        <a:pt x="15" y="43"/>
                      </a:cubicBezTo>
                      <a:cubicBezTo>
                        <a:pt x="16" y="43"/>
                        <a:pt x="14" y="42"/>
                        <a:pt x="14" y="43"/>
                      </a:cubicBezTo>
                      <a:cubicBezTo>
                        <a:pt x="12" y="45"/>
                        <a:pt x="15" y="39"/>
                        <a:pt x="15" y="39"/>
                      </a:cubicBezTo>
                      <a:cubicBezTo>
                        <a:pt x="15" y="38"/>
                        <a:pt x="14" y="37"/>
                        <a:pt x="14" y="38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9" y="42"/>
                        <a:pt x="9" y="43"/>
                        <a:pt x="11" y="44"/>
                      </a:cubicBezTo>
                      <a:cubicBezTo>
                        <a:pt x="13" y="41"/>
                        <a:pt x="14" y="38"/>
                        <a:pt x="16" y="35"/>
                      </a:cubicBezTo>
                      <a:cubicBezTo>
                        <a:pt x="16" y="34"/>
                        <a:pt x="15" y="33"/>
                        <a:pt x="15" y="34"/>
                      </a:cubicBezTo>
                      <a:cubicBezTo>
                        <a:pt x="13" y="36"/>
                        <a:pt x="12" y="37"/>
                        <a:pt x="11" y="39"/>
                      </a:cubicBezTo>
                      <a:cubicBezTo>
                        <a:pt x="9" y="40"/>
                        <a:pt x="8" y="41"/>
                        <a:pt x="10" y="43"/>
                      </a:cubicBezTo>
                      <a:cubicBezTo>
                        <a:pt x="11" y="39"/>
                        <a:pt x="13" y="36"/>
                        <a:pt x="14" y="32"/>
                      </a:cubicBezTo>
                      <a:cubicBezTo>
                        <a:pt x="15" y="31"/>
                        <a:pt x="13" y="31"/>
                        <a:pt x="13" y="32"/>
                      </a:cubicBezTo>
                      <a:cubicBezTo>
                        <a:pt x="11" y="35"/>
                        <a:pt x="9" y="38"/>
                        <a:pt x="7" y="41"/>
                      </a:cubicBezTo>
                      <a:cubicBezTo>
                        <a:pt x="9" y="37"/>
                        <a:pt x="12" y="33"/>
                        <a:pt x="15" y="29"/>
                      </a:cubicBezTo>
                      <a:cubicBezTo>
                        <a:pt x="15" y="28"/>
                        <a:pt x="14" y="28"/>
                        <a:pt x="13" y="28"/>
                      </a:cubicBezTo>
                      <a:cubicBezTo>
                        <a:pt x="11" y="32"/>
                        <a:pt x="8" y="35"/>
                        <a:pt x="5" y="38"/>
                      </a:cubicBezTo>
                      <a:cubicBezTo>
                        <a:pt x="6" y="39"/>
                        <a:pt x="6" y="39"/>
                        <a:pt x="7" y="36"/>
                      </a:cubicBezTo>
                      <a:cubicBezTo>
                        <a:pt x="9" y="33"/>
                        <a:pt x="11" y="31"/>
                        <a:pt x="12" y="28"/>
                      </a:cubicBezTo>
                      <a:cubicBezTo>
                        <a:pt x="10" y="29"/>
                        <a:pt x="9" y="31"/>
                        <a:pt x="8" y="33"/>
                      </a:cubicBezTo>
                      <a:cubicBezTo>
                        <a:pt x="7" y="33"/>
                        <a:pt x="7" y="33"/>
                        <a:pt x="9" y="33"/>
                      </a:cubicBezTo>
                      <a:cubicBezTo>
                        <a:pt x="11" y="29"/>
                        <a:pt x="13" y="25"/>
                        <a:pt x="16" y="21"/>
                      </a:cubicBezTo>
                      <a:cubicBezTo>
                        <a:pt x="16" y="21"/>
                        <a:pt x="15" y="20"/>
                        <a:pt x="14" y="20"/>
                      </a:cubicBezTo>
                      <a:cubicBezTo>
                        <a:pt x="12" y="23"/>
                        <a:pt x="10" y="25"/>
                        <a:pt x="8" y="28"/>
                      </a:cubicBezTo>
                      <a:cubicBezTo>
                        <a:pt x="8" y="30"/>
                        <a:pt x="9" y="29"/>
                        <a:pt x="10" y="27"/>
                      </a:cubicBezTo>
                      <a:cubicBezTo>
                        <a:pt x="11" y="24"/>
                        <a:pt x="13" y="22"/>
                        <a:pt x="14" y="20"/>
                      </a:cubicBezTo>
                      <a:cubicBezTo>
                        <a:pt x="15" y="19"/>
                        <a:pt x="14" y="18"/>
                        <a:pt x="13" y="19"/>
                      </a:cubicBezTo>
                      <a:cubicBezTo>
                        <a:pt x="11" y="21"/>
                        <a:pt x="9" y="23"/>
                        <a:pt x="7" y="25"/>
                      </a:cubicBezTo>
                      <a:cubicBezTo>
                        <a:pt x="4" y="28"/>
                        <a:pt x="5" y="28"/>
                        <a:pt x="7" y="25"/>
                      </a:cubicBezTo>
                      <a:cubicBezTo>
                        <a:pt x="10" y="20"/>
                        <a:pt x="13" y="15"/>
                        <a:pt x="16" y="10"/>
                      </a:cubicBezTo>
                      <a:cubicBezTo>
                        <a:pt x="16" y="9"/>
                        <a:pt x="15" y="8"/>
                        <a:pt x="15" y="9"/>
                      </a:cubicBezTo>
                      <a:cubicBezTo>
                        <a:pt x="13" y="12"/>
                        <a:pt x="9" y="16"/>
                        <a:pt x="9" y="18"/>
                      </a:cubicBezTo>
                      <a:cubicBezTo>
                        <a:pt x="11" y="13"/>
                        <a:pt x="13" y="9"/>
                        <a:pt x="15" y="5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1" y="8"/>
                        <a:pt x="8" y="12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8" y="15"/>
                        <a:pt x="9" y="13"/>
                        <a:pt x="10" y="11"/>
                      </a:cubicBezTo>
                      <a:cubicBezTo>
                        <a:pt x="12" y="9"/>
                        <a:pt x="13" y="7"/>
                        <a:pt x="14" y="4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5"/>
                        <a:pt x="11" y="7"/>
                        <a:pt x="9" y="8"/>
                      </a:cubicBezTo>
                      <a:cubicBezTo>
                        <a:pt x="5" y="10"/>
                        <a:pt x="4" y="12"/>
                        <a:pt x="6" y="14"/>
                      </a:cubicBezTo>
                      <a:cubicBezTo>
                        <a:pt x="8" y="11"/>
                        <a:pt x="10" y="7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10"/>
                        <a:pt x="5" y="11"/>
                        <a:pt x="7" y="11"/>
                      </a:cubicBezTo>
                      <a:cubicBezTo>
                        <a:pt x="9" y="8"/>
                        <a:pt x="11" y="5"/>
                        <a:pt x="13" y="2"/>
                      </a:cubicBezTo>
                      <a:cubicBezTo>
                        <a:pt x="13" y="1"/>
                        <a:pt x="12" y="0"/>
                        <a:pt x="11" y="1"/>
                      </a:cubicBezTo>
                      <a:cubicBezTo>
                        <a:pt x="9" y="4"/>
                        <a:pt x="7" y="7"/>
                        <a:pt x="4" y="10"/>
                      </a:cubicBezTo>
                      <a:cubicBezTo>
                        <a:pt x="5" y="11"/>
                        <a:pt x="5" y="10"/>
                        <a:pt x="6" y="8"/>
                      </a:cubicBezTo>
                      <a:cubicBezTo>
                        <a:pt x="7" y="6"/>
                        <a:pt x="7" y="5"/>
                        <a:pt x="8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5" y="4"/>
                        <a:pt x="3" y="6"/>
                        <a:pt x="2" y="8"/>
                      </a:cubicBezTo>
                      <a:cubicBezTo>
                        <a:pt x="3" y="6"/>
                        <a:pt x="3" y="4"/>
                        <a:pt x="2" y="8"/>
                      </a:cubicBezTo>
                      <a:cubicBezTo>
                        <a:pt x="1" y="9"/>
                        <a:pt x="3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4" name="Freeform 77"/>
                <p:cNvSpPr>
                  <a:spLocks/>
                </p:cNvSpPr>
                <p:nvPr/>
              </p:nvSpPr>
              <p:spPr bwMode="auto">
                <a:xfrm>
                  <a:off x="1227138" y="2103438"/>
                  <a:ext cx="22225" cy="68263"/>
                </a:xfrm>
                <a:custGeom>
                  <a:avLst/>
                  <a:gdLst>
                    <a:gd name="T0" fmla="*/ 7 w 20"/>
                    <a:gd name="T1" fmla="*/ 63 h 64"/>
                    <a:gd name="T2" fmla="*/ 6 w 20"/>
                    <a:gd name="T3" fmla="*/ 36 h 64"/>
                    <a:gd name="T4" fmla="*/ 3 w 20"/>
                    <a:gd name="T5" fmla="*/ 16 h 64"/>
                    <a:gd name="T6" fmla="*/ 7 w 20"/>
                    <a:gd name="T7" fmla="*/ 3 h 64"/>
                    <a:gd name="T8" fmla="*/ 13 w 20"/>
                    <a:gd name="T9" fmla="*/ 2 h 64"/>
                    <a:gd name="T10" fmla="*/ 16 w 20"/>
                    <a:gd name="T11" fmla="*/ 11 h 64"/>
                    <a:gd name="T12" fmla="*/ 17 w 20"/>
                    <a:gd name="T13" fmla="*/ 28 h 64"/>
                    <a:gd name="T14" fmla="*/ 19 w 20"/>
                    <a:gd name="T15" fmla="*/ 60 h 64"/>
                    <a:gd name="T16" fmla="*/ 20 w 20"/>
                    <a:gd name="T17" fmla="*/ 60 h 64"/>
                    <a:gd name="T18" fmla="*/ 16 w 20"/>
                    <a:gd name="T19" fmla="*/ 1 h 64"/>
                    <a:gd name="T20" fmla="*/ 16 w 20"/>
                    <a:gd name="T21" fmla="*/ 0 h 64"/>
                    <a:gd name="T22" fmla="*/ 1 w 20"/>
                    <a:gd name="T23" fmla="*/ 2 h 64"/>
                    <a:gd name="T24" fmla="*/ 0 w 20"/>
                    <a:gd name="T25" fmla="*/ 2 h 64"/>
                    <a:gd name="T26" fmla="*/ 4 w 20"/>
                    <a:gd name="T27" fmla="*/ 33 h 64"/>
                    <a:gd name="T28" fmla="*/ 5 w 20"/>
                    <a:gd name="T29" fmla="*/ 51 h 64"/>
                    <a:gd name="T30" fmla="*/ 6 w 20"/>
                    <a:gd name="T31" fmla="*/ 64 h 64"/>
                    <a:gd name="T32" fmla="*/ 7 w 20"/>
                    <a:gd name="T3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64">
                      <a:moveTo>
                        <a:pt x="7" y="63"/>
                      </a:moveTo>
                      <a:cubicBezTo>
                        <a:pt x="5" y="55"/>
                        <a:pt x="7" y="45"/>
                        <a:pt x="6" y="36"/>
                      </a:cubicBezTo>
                      <a:cubicBezTo>
                        <a:pt x="5" y="29"/>
                        <a:pt x="4" y="23"/>
                        <a:pt x="3" y="16"/>
                      </a:cubicBezTo>
                      <a:cubicBezTo>
                        <a:pt x="3" y="11"/>
                        <a:pt x="0" y="3"/>
                        <a:pt x="7" y="3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6" y="2"/>
                        <a:pt x="15" y="10"/>
                        <a:pt x="16" y="11"/>
                      </a:cubicBezTo>
                      <a:cubicBezTo>
                        <a:pt x="16" y="17"/>
                        <a:pt x="16" y="22"/>
                        <a:pt x="17" y="28"/>
                      </a:cubicBezTo>
                      <a:cubicBezTo>
                        <a:pt x="18" y="39"/>
                        <a:pt x="19" y="49"/>
                        <a:pt x="19" y="60"/>
                      </a:cubicBezTo>
                      <a:cubicBezTo>
                        <a:pt x="19" y="61"/>
                        <a:pt x="20" y="61"/>
                        <a:pt x="20" y="60"/>
                      </a:cubicBezTo>
                      <a:cubicBezTo>
                        <a:pt x="20" y="41"/>
                        <a:pt x="17" y="2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3"/>
                        <a:pt x="2" y="23"/>
                        <a:pt x="4" y="33"/>
                      </a:cubicBezTo>
                      <a:cubicBezTo>
                        <a:pt x="5" y="39"/>
                        <a:pt x="6" y="45"/>
                        <a:pt x="5" y="51"/>
                      </a:cubicBezTo>
                      <a:cubicBezTo>
                        <a:pt x="5" y="55"/>
                        <a:pt x="5" y="59"/>
                        <a:pt x="6" y="64"/>
                      </a:cubicBezTo>
                      <a:cubicBezTo>
                        <a:pt x="6" y="64"/>
                        <a:pt x="8" y="64"/>
                        <a:pt x="7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5" name="Freeform 78"/>
                <p:cNvSpPr>
                  <a:spLocks/>
                </p:cNvSpPr>
                <p:nvPr/>
              </p:nvSpPr>
              <p:spPr bwMode="auto">
                <a:xfrm>
                  <a:off x="1228725" y="2106613"/>
                  <a:ext cx="17463" cy="65088"/>
                </a:xfrm>
                <a:custGeom>
                  <a:avLst/>
                  <a:gdLst>
                    <a:gd name="T0" fmla="*/ 0 w 17"/>
                    <a:gd name="T1" fmla="*/ 10 h 61"/>
                    <a:gd name="T2" fmla="*/ 6 w 17"/>
                    <a:gd name="T3" fmla="*/ 4 h 61"/>
                    <a:gd name="T4" fmla="*/ 3 w 17"/>
                    <a:gd name="T5" fmla="*/ 12 h 61"/>
                    <a:gd name="T6" fmla="*/ 3 w 17"/>
                    <a:gd name="T7" fmla="*/ 16 h 61"/>
                    <a:gd name="T8" fmla="*/ 7 w 17"/>
                    <a:gd name="T9" fmla="*/ 12 h 61"/>
                    <a:gd name="T10" fmla="*/ 10 w 17"/>
                    <a:gd name="T11" fmla="*/ 7 h 61"/>
                    <a:gd name="T12" fmla="*/ 4 w 17"/>
                    <a:gd name="T13" fmla="*/ 21 h 61"/>
                    <a:gd name="T14" fmla="*/ 6 w 17"/>
                    <a:gd name="T15" fmla="*/ 23 h 61"/>
                    <a:gd name="T16" fmla="*/ 10 w 17"/>
                    <a:gd name="T17" fmla="*/ 19 h 61"/>
                    <a:gd name="T18" fmla="*/ 13 w 17"/>
                    <a:gd name="T19" fmla="*/ 14 h 61"/>
                    <a:gd name="T20" fmla="*/ 6 w 17"/>
                    <a:gd name="T21" fmla="*/ 30 h 61"/>
                    <a:gd name="T22" fmla="*/ 10 w 17"/>
                    <a:gd name="T23" fmla="*/ 22 h 61"/>
                    <a:gd name="T24" fmla="*/ 6 w 17"/>
                    <a:gd name="T25" fmla="*/ 32 h 61"/>
                    <a:gd name="T26" fmla="*/ 12 w 17"/>
                    <a:gd name="T27" fmla="*/ 26 h 61"/>
                    <a:gd name="T28" fmla="*/ 4 w 17"/>
                    <a:gd name="T29" fmla="*/ 38 h 61"/>
                    <a:gd name="T30" fmla="*/ 11 w 17"/>
                    <a:gd name="T31" fmla="*/ 29 h 61"/>
                    <a:gd name="T32" fmla="*/ 7 w 17"/>
                    <a:gd name="T33" fmla="*/ 42 h 61"/>
                    <a:gd name="T34" fmla="*/ 5 w 17"/>
                    <a:gd name="T35" fmla="*/ 47 h 61"/>
                    <a:gd name="T36" fmla="*/ 12 w 17"/>
                    <a:gd name="T37" fmla="*/ 39 h 61"/>
                    <a:gd name="T38" fmla="*/ 7 w 17"/>
                    <a:gd name="T39" fmla="*/ 51 h 61"/>
                    <a:gd name="T40" fmla="*/ 8 w 17"/>
                    <a:gd name="T41" fmla="*/ 54 h 61"/>
                    <a:gd name="T42" fmla="*/ 15 w 17"/>
                    <a:gd name="T43" fmla="*/ 47 h 61"/>
                    <a:gd name="T44" fmla="*/ 9 w 17"/>
                    <a:gd name="T45" fmla="*/ 59 h 61"/>
                    <a:gd name="T46" fmla="*/ 13 w 17"/>
                    <a:gd name="T47" fmla="*/ 52 h 61"/>
                    <a:gd name="T48" fmla="*/ 10 w 17"/>
                    <a:gd name="T49" fmla="*/ 60 h 61"/>
                    <a:gd name="T50" fmla="*/ 11 w 17"/>
                    <a:gd name="T51" fmla="*/ 58 h 61"/>
                    <a:gd name="T52" fmla="*/ 15 w 17"/>
                    <a:gd name="T53" fmla="*/ 49 h 61"/>
                    <a:gd name="T54" fmla="*/ 11 w 17"/>
                    <a:gd name="T55" fmla="*/ 56 h 61"/>
                    <a:gd name="T56" fmla="*/ 15 w 17"/>
                    <a:gd name="T57" fmla="*/ 43 h 61"/>
                    <a:gd name="T58" fmla="*/ 11 w 17"/>
                    <a:gd name="T59" fmla="*/ 50 h 61"/>
                    <a:gd name="T60" fmla="*/ 15 w 17"/>
                    <a:gd name="T61" fmla="*/ 39 h 61"/>
                    <a:gd name="T62" fmla="*/ 15 w 17"/>
                    <a:gd name="T63" fmla="*/ 36 h 61"/>
                    <a:gd name="T64" fmla="*/ 6 w 17"/>
                    <a:gd name="T65" fmla="*/ 45 h 61"/>
                    <a:gd name="T66" fmla="*/ 10 w 17"/>
                    <a:gd name="T67" fmla="*/ 40 h 61"/>
                    <a:gd name="T68" fmla="*/ 14 w 17"/>
                    <a:gd name="T69" fmla="*/ 31 h 61"/>
                    <a:gd name="T70" fmla="*/ 14 w 17"/>
                    <a:gd name="T71" fmla="*/ 27 h 61"/>
                    <a:gd name="T72" fmla="*/ 8 w 17"/>
                    <a:gd name="T73" fmla="*/ 33 h 61"/>
                    <a:gd name="T74" fmla="*/ 14 w 17"/>
                    <a:gd name="T75" fmla="*/ 21 h 61"/>
                    <a:gd name="T76" fmla="*/ 13 w 17"/>
                    <a:gd name="T77" fmla="*/ 20 h 61"/>
                    <a:gd name="T78" fmla="*/ 8 w 17"/>
                    <a:gd name="T79" fmla="*/ 24 h 61"/>
                    <a:gd name="T80" fmla="*/ 16 w 17"/>
                    <a:gd name="T81" fmla="*/ 12 h 61"/>
                    <a:gd name="T82" fmla="*/ 7 w 17"/>
                    <a:gd name="T83" fmla="*/ 21 h 61"/>
                    <a:gd name="T84" fmla="*/ 12 w 17"/>
                    <a:gd name="T85" fmla="*/ 10 h 61"/>
                    <a:gd name="T86" fmla="*/ 12 w 17"/>
                    <a:gd name="T87" fmla="*/ 5 h 61"/>
                    <a:gd name="T88" fmla="*/ 8 w 17"/>
                    <a:gd name="T89" fmla="*/ 9 h 61"/>
                    <a:gd name="T90" fmla="*/ 11 w 17"/>
                    <a:gd name="T91" fmla="*/ 1 h 61"/>
                    <a:gd name="T92" fmla="*/ 5 w 17"/>
                    <a:gd name="T93" fmla="*/ 7 h 61"/>
                    <a:gd name="T94" fmla="*/ 9 w 17"/>
                    <a:gd name="T95" fmla="*/ 3 h 61"/>
                    <a:gd name="T96" fmla="*/ 5 w 17"/>
                    <a:gd name="T97" fmla="*/ 2 h 61"/>
                    <a:gd name="T98" fmla="*/ 0 w 17"/>
                    <a:gd name="T9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61">
                      <a:moveTo>
                        <a:pt x="1" y="8"/>
                      </a:moveTo>
                      <a:cubicBezTo>
                        <a:pt x="5" y="1"/>
                        <a:pt x="1" y="7"/>
                        <a:pt x="0" y="10"/>
                      </a:cubicBezTo>
                      <a:cubicBezTo>
                        <a:pt x="0" y="10"/>
                        <a:pt x="1" y="11"/>
                        <a:pt x="2" y="10"/>
                      </a:cubicBezTo>
                      <a:cubicBezTo>
                        <a:pt x="0" y="12"/>
                        <a:pt x="7" y="3"/>
                        <a:pt x="6" y="4"/>
                      </a:cubicBezTo>
                      <a:cubicBezTo>
                        <a:pt x="5" y="7"/>
                        <a:pt x="3" y="9"/>
                        <a:pt x="2" y="12"/>
                      </a:cubicBezTo>
                      <a:cubicBezTo>
                        <a:pt x="2" y="13"/>
                        <a:pt x="3" y="13"/>
                        <a:pt x="3" y="12"/>
                      </a:cubicBezTo>
                      <a:cubicBezTo>
                        <a:pt x="5" y="10"/>
                        <a:pt x="9" y="6"/>
                        <a:pt x="9" y="4"/>
                      </a:cubicBezTo>
                      <a:cubicBezTo>
                        <a:pt x="8" y="8"/>
                        <a:pt x="5" y="12"/>
                        <a:pt x="3" y="16"/>
                      </a:cubicBezTo>
                      <a:cubicBezTo>
                        <a:pt x="2" y="16"/>
                        <a:pt x="3" y="17"/>
                        <a:pt x="4" y="17"/>
                      </a:cubicBezTo>
                      <a:cubicBezTo>
                        <a:pt x="6" y="14"/>
                        <a:pt x="6" y="14"/>
                        <a:pt x="7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7" y="11"/>
                        <a:pt x="5" y="15"/>
                        <a:pt x="3" y="20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7" y="18"/>
                        <a:pt x="9" y="15"/>
                        <a:pt x="10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7" y="25"/>
                        <a:pt x="7" y="24"/>
                      </a:cubicBezTo>
                      <a:cubicBezTo>
                        <a:pt x="8" y="22"/>
                        <a:pt x="9" y="21"/>
                        <a:pt x="10" y="19"/>
                      </a:cubicBezTo>
                      <a:cubicBezTo>
                        <a:pt x="12" y="18"/>
                        <a:pt x="13" y="16"/>
                        <a:pt x="14" y="15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0" y="19"/>
                        <a:pt x="7" y="24"/>
                        <a:pt x="5" y="29"/>
                      </a:cubicBezTo>
                      <a:cubicBezTo>
                        <a:pt x="4" y="30"/>
                        <a:pt x="5" y="30"/>
                        <a:pt x="6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2"/>
                        <a:pt x="10" y="22"/>
                      </a:cubicBezTo>
                      <a:cubicBezTo>
                        <a:pt x="9" y="25"/>
                        <a:pt x="7" y="28"/>
                        <a:pt x="5" y="31"/>
                      </a:cubicBezTo>
                      <a:cubicBezTo>
                        <a:pt x="5" y="32"/>
                        <a:pt x="6" y="33"/>
                        <a:pt x="6" y="32"/>
                      </a:cubicBezTo>
                      <a:cubicBezTo>
                        <a:pt x="8" y="31"/>
                        <a:pt x="9" y="30"/>
                        <a:pt x="10" y="28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14" y="25"/>
                        <a:pt x="14" y="24"/>
                        <a:pt x="12" y="24"/>
                      </a:cubicBezTo>
                      <a:cubicBezTo>
                        <a:pt x="10" y="29"/>
                        <a:pt x="6" y="33"/>
                        <a:pt x="4" y="38"/>
                      </a:cubicBezTo>
                      <a:cubicBezTo>
                        <a:pt x="4" y="38"/>
                        <a:pt x="5" y="39"/>
                        <a:pt x="5" y="38"/>
                      </a:cubicBezTo>
                      <a:cubicBezTo>
                        <a:pt x="8" y="35"/>
                        <a:pt x="10" y="32"/>
                        <a:pt x="11" y="29"/>
                      </a:cubicBezTo>
                      <a:cubicBezTo>
                        <a:pt x="9" y="33"/>
                        <a:pt x="7" y="37"/>
                        <a:pt x="5" y="41"/>
                      </a:cubicBezTo>
                      <a:cubicBezTo>
                        <a:pt x="5" y="42"/>
                        <a:pt x="6" y="43"/>
                        <a:pt x="7" y="42"/>
                      </a:cubicBezTo>
                      <a:cubicBezTo>
                        <a:pt x="7" y="42"/>
                        <a:pt x="15" y="29"/>
                        <a:pt x="11" y="37"/>
                      </a:cubicBezTo>
                      <a:cubicBezTo>
                        <a:pt x="9" y="40"/>
                        <a:pt x="6" y="43"/>
                        <a:pt x="5" y="47"/>
                      </a:cubicBezTo>
                      <a:cubicBezTo>
                        <a:pt x="4" y="48"/>
                        <a:pt x="5" y="48"/>
                        <a:pt x="6" y="48"/>
                      </a:cubicBezTo>
                      <a:cubicBezTo>
                        <a:pt x="7" y="46"/>
                        <a:pt x="12" y="39"/>
                        <a:pt x="12" y="39"/>
                      </a:cubicBezTo>
                      <a:cubicBezTo>
                        <a:pt x="9" y="42"/>
                        <a:pt x="7" y="46"/>
                        <a:pt x="6" y="50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9" y="48"/>
                        <a:pt x="13" y="43"/>
                        <a:pt x="14" y="41"/>
                      </a:cubicBezTo>
                      <a:cubicBezTo>
                        <a:pt x="12" y="46"/>
                        <a:pt x="9" y="50"/>
                        <a:pt x="8" y="54"/>
                      </a:cubicBezTo>
                      <a:cubicBezTo>
                        <a:pt x="7" y="55"/>
                        <a:pt x="9" y="56"/>
                        <a:pt x="9" y="55"/>
                      </a:cubicBezTo>
                      <a:cubicBezTo>
                        <a:pt x="11" y="52"/>
                        <a:pt x="13" y="49"/>
                        <a:pt x="15" y="47"/>
                      </a:cubicBezTo>
                      <a:cubicBezTo>
                        <a:pt x="12" y="50"/>
                        <a:pt x="10" y="54"/>
                        <a:pt x="8" y="58"/>
                      </a:cubicBezTo>
                      <a:cubicBezTo>
                        <a:pt x="7" y="59"/>
                        <a:pt x="9" y="60"/>
                        <a:pt x="9" y="59"/>
                      </a:cubicBezTo>
                      <a:cubicBezTo>
                        <a:pt x="10" y="57"/>
                        <a:pt x="11" y="56"/>
                        <a:pt x="12" y="54"/>
                      </a:cubicBezTo>
                      <a:cubicBezTo>
                        <a:pt x="15" y="53"/>
                        <a:pt x="15" y="52"/>
                        <a:pt x="13" y="52"/>
                      </a:cubicBezTo>
                      <a:cubicBezTo>
                        <a:pt x="12" y="54"/>
                        <a:pt x="10" y="57"/>
                        <a:pt x="9" y="60"/>
                      </a:cubicBezTo>
                      <a:cubicBezTo>
                        <a:pt x="9" y="60"/>
                        <a:pt x="10" y="61"/>
                        <a:pt x="10" y="60"/>
                      </a:cubicBezTo>
                      <a:cubicBezTo>
                        <a:pt x="11" y="60"/>
                        <a:pt x="11" y="60"/>
                        <a:pt x="12" y="59"/>
                      </a:cubicBezTo>
                      <a:cubicBezTo>
                        <a:pt x="13" y="58"/>
                        <a:pt x="12" y="57"/>
                        <a:pt x="11" y="58"/>
                      </a:cubicBezTo>
                      <a:cubicBezTo>
                        <a:pt x="13" y="56"/>
                        <a:pt x="14" y="52"/>
                        <a:pt x="16" y="50"/>
                      </a:cubicBezTo>
                      <a:cubicBezTo>
                        <a:pt x="16" y="49"/>
                        <a:pt x="15" y="48"/>
                        <a:pt x="15" y="49"/>
                      </a:cubicBezTo>
                      <a:cubicBezTo>
                        <a:pt x="13" y="50"/>
                        <a:pt x="12" y="52"/>
                        <a:pt x="11" y="54"/>
                      </a:cubicBezTo>
                      <a:cubicBezTo>
                        <a:pt x="9" y="55"/>
                        <a:pt x="9" y="56"/>
                        <a:pt x="11" y="56"/>
                      </a:cubicBezTo>
                      <a:cubicBezTo>
                        <a:pt x="13" y="52"/>
                        <a:pt x="15" y="48"/>
                        <a:pt x="17" y="44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4" y="45"/>
                        <a:pt x="13" y="47"/>
                        <a:pt x="11" y="49"/>
                      </a:cubicBezTo>
                      <a:cubicBezTo>
                        <a:pt x="9" y="52"/>
                        <a:pt x="9" y="52"/>
                        <a:pt x="11" y="50"/>
                      </a:cubicBezTo>
                      <a:cubicBezTo>
                        <a:pt x="13" y="46"/>
                        <a:pt x="15" y="43"/>
                        <a:pt x="16" y="40"/>
                      </a:cubicBezTo>
                      <a:cubicBezTo>
                        <a:pt x="17" y="39"/>
                        <a:pt x="16" y="38"/>
                        <a:pt x="15" y="39"/>
                      </a:cubicBezTo>
                      <a:cubicBezTo>
                        <a:pt x="13" y="42"/>
                        <a:pt x="10" y="45"/>
                        <a:pt x="8" y="48"/>
                      </a:cubicBezTo>
                      <a:cubicBezTo>
                        <a:pt x="11" y="45"/>
                        <a:pt x="13" y="40"/>
                        <a:pt x="15" y="36"/>
                      </a:cubicBezTo>
                      <a:cubicBezTo>
                        <a:pt x="15" y="36"/>
                        <a:pt x="14" y="35"/>
                        <a:pt x="14" y="36"/>
                      </a:cubicBezTo>
                      <a:cubicBezTo>
                        <a:pt x="11" y="38"/>
                        <a:pt x="8" y="41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2" y="37"/>
                        <a:pt x="13" y="35"/>
                        <a:pt x="15" y="32"/>
                      </a:cubicBezTo>
                      <a:cubicBezTo>
                        <a:pt x="15" y="32"/>
                        <a:pt x="14" y="31"/>
                        <a:pt x="14" y="31"/>
                      </a:cubicBezTo>
                      <a:cubicBezTo>
                        <a:pt x="11" y="34"/>
                        <a:pt x="9" y="36"/>
                        <a:pt x="7" y="39"/>
                      </a:cubicBezTo>
                      <a:cubicBezTo>
                        <a:pt x="10" y="35"/>
                        <a:pt x="12" y="31"/>
                        <a:pt x="14" y="27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1" y="29"/>
                        <a:pt x="4" y="40"/>
                        <a:pt x="8" y="33"/>
                      </a:cubicBezTo>
                      <a:cubicBezTo>
                        <a:pt x="10" y="29"/>
                        <a:pt x="13" y="26"/>
                        <a:pt x="15" y="22"/>
                      </a:cubicBezTo>
                      <a:cubicBezTo>
                        <a:pt x="16" y="22"/>
                        <a:pt x="15" y="21"/>
                        <a:pt x="14" y="21"/>
                      </a:cubicBezTo>
                      <a:cubicBezTo>
                        <a:pt x="12" y="24"/>
                        <a:pt x="10" y="27"/>
                        <a:pt x="7" y="29"/>
                      </a:cubicBezTo>
                      <a:cubicBezTo>
                        <a:pt x="9" y="27"/>
                        <a:pt x="11" y="23"/>
                        <a:pt x="13" y="20"/>
                      </a:cubicBezTo>
                      <a:cubicBezTo>
                        <a:pt x="13" y="19"/>
                        <a:pt x="12" y="18"/>
                        <a:pt x="12" y="19"/>
                      </a:cubicBezTo>
                      <a:cubicBezTo>
                        <a:pt x="10" y="21"/>
                        <a:pt x="9" y="22"/>
                        <a:pt x="8" y="24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10" y="22"/>
                        <a:pt x="13" y="17"/>
                        <a:pt x="16" y="12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2" y="15"/>
                        <a:pt x="10" y="18"/>
                        <a:pt x="7" y="21"/>
                      </a:cubicBezTo>
                      <a:cubicBezTo>
                        <a:pt x="9" y="19"/>
                        <a:pt x="11" y="14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0" y="12"/>
                        <a:pt x="6" y="15"/>
                        <a:pt x="5" y="18"/>
                      </a:cubicBezTo>
                      <a:cubicBezTo>
                        <a:pt x="7" y="13"/>
                        <a:pt x="10" y="9"/>
                        <a:pt x="12" y="5"/>
                      </a:cubicBezTo>
                      <a:cubicBezTo>
                        <a:pt x="13" y="4"/>
                        <a:pt x="11" y="3"/>
                        <a:pt x="11" y="4"/>
                      </a:cubicBezTo>
                      <a:cubicBezTo>
                        <a:pt x="10" y="6"/>
                        <a:pt x="9" y="7"/>
                        <a:pt x="8" y="9"/>
                      </a:cubicBezTo>
                      <a:cubicBezTo>
                        <a:pt x="7" y="10"/>
                        <a:pt x="3" y="18"/>
                        <a:pt x="7" y="12"/>
                      </a:cubicBezTo>
                      <a:cubicBezTo>
                        <a:pt x="9" y="9"/>
                        <a:pt x="10" y="5"/>
                        <a:pt x="11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8" y="3"/>
                        <a:pt x="7" y="5"/>
                        <a:pt x="5" y="7"/>
                      </a:cubicBezTo>
                      <a:cubicBezTo>
                        <a:pt x="3" y="9"/>
                        <a:pt x="3" y="10"/>
                        <a:pt x="5" y="10"/>
                      </a:cubicBezTo>
                      <a:cubicBezTo>
                        <a:pt x="6" y="8"/>
                        <a:pt x="7" y="5"/>
                        <a:pt x="9" y="3"/>
                      </a:cubicBezTo>
                      <a:cubicBezTo>
                        <a:pt x="9" y="2"/>
                        <a:pt x="8" y="1"/>
                        <a:pt x="8" y="2"/>
                      </a:cubicBezTo>
                      <a:cubicBezTo>
                        <a:pt x="3" y="5"/>
                        <a:pt x="0" y="11"/>
                        <a:pt x="5" y="2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1" y="5"/>
                        <a:pt x="2" y="3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6" name="Freeform 79"/>
                <p:cNvSpPr>
                  <a:spLocks/>
                </p:cNvSpPr>
                <p:nvPr/>
              </p:nvSpPr>
              <p:spPr bwMode="auto">
                <a:xfrm>
                  <a:off x="1163638" y="2068513"/>
                  <a:ext cx="68263" cy="50800"/>
                </a:xfrm>
                <a:custGeom>
                  <a:avLst/>
                  <a:gdLst>
                    <a:gd name="T0" fmla="*/ 1 w 64"/>
                    <a:gd name="T1" fmla="*/ 47 h 48"/>
                    <a:gd name="T2" fmla="*/ 35 w 64"/>
                    <a:gd name="T3" fmla="*/ 35 h 48"/>
                    <a:gd name="T4" fmla="*/ 60 w 64"/>
                    <a:gd name="T5" fmla="*/ 1 h 48"/>
                    <a:gd name="T6" fmla="*/ 59 w 64"/>
                    <a:gd name="T7" fmla="*/ 0 h 48"/>
                    <a:gd name="T8" fmla="*/ 49 w 64"/>
                    <a:gd name="T9" fmla="*/ 7 h 48"/>
                    <a:gd name="T10" fmla="*/ 49 w 64"/>
                    <a:gd name="T11" fmla="*/ 8 h 48"/>
                    <a:gd name="T12" fmla="*/ 58 w 64"/>
                    <a:gd name="T13" fmla="*/ 3 h 48"/>
                    <a:gd name="T14" fmla="*/ 62 w 64"/>
                    <a:gd name="T15" fmla="*/ 13 h 48"/>
                    <a:gd name="T16" fmla="*/ 64 w 64"/>
                    <a:gd name="T17" fmla="*/ 13 h 48"/>
                    <a:gd name="T18" fmla="*/ 61 w 64"/>
                    <a:gd name="T19" fmla="*/ 1 h 48"/>
                    <a:gd name="T20" fmla="*/ 60 w 64"/>
                    <a:gd name="T21" fmla="*/ 0 h 48"/>
                    <a:gd name="T22" fmla="*/ 51 w 64"/>
                    <a:gd name="T23" fmla="*/ 5 h 48"/>
                    <a:gd name="T24" fmla="*/ 58 w 64"/>
                    <a:gd name="T25" fmla="*/ 4 h 48"/>
                    <a:gd name="T26" fmla="*/ 44 w 64"/>
                    <a:gd name="T27" fmla="*/ 27 h 48"/>
                    <a:gd name="T28" fmla="*/ 2 w 64"/>
                    <a:gd name="T29" fmla="*/ 45 h 48"/>
                    <a:gd name="T30" fmla="*/ 1 w 64"/>
                    <a:gd name="T31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8">
                      <a:moveTo>
                        <a:pt x="1" y="47"/>
                      </a:moveTo>
                      <a:cubicBezTo>
                        <a:pt x="14" y="48"/>
                        <a:pt x="25" y="42"/>
                        <a:pt x="35" y="35"/>
                      </a:cubicBezTo>
                      <a:cubicBezTo>
                        <a:pt x="48" y="26"/>
                        <a:pt x="54" y="15"/>
                        <a:pt x="60" y="1"/>
                      </a:cubicBezTo>
                      <a:cubicBezTo>
                        <a:pt x="61" y="1"/>
                        <a:pt x="60" y="0"/>
                        <a:pt x="59" y="0"/>
                      </a:cubicBezTo>
                      <a:cubicBezTo>
                        <a:pt x="55" y="2"/>
                        <a:pt x="52" y="4"/>
                        <a:pt x="49" y="7"/>
                      </a:cubicBezTo>
                      <a:cubicBezTo>
                        <a:pt x="48" y="7"/>
                        <a:pt x="49" y="9"/>
                        <a:pt x="49" y="8"/>
                      </a:cubicBezTo>
                      <a:cubicBezTo>
                        <a:pt x="52" y="7"/>
                        <a:pt x="55" y="5"/>
                        <a:pt x="58" y="3"/>
                      </a:cubicBezTo>
                      <a:cubicBezTo>
                        <a:pt x="61" y="2"/>
                        <a:pt x="62" y="11"/>
                        <a:pt x="62" y="13"/>
                      </a:cubicBezTo>
                      <a:cubicBezTo>
                        <a:pt x="62" y="14"/>
                        <a:pt x="64" y="13"/>
                        <a:pt x="64" y="13"/>
                      </a:cubicBezTo>
                      <a:cubicBezTo>
                        <a:pt x="63" y="8"/>
                        <a:pt x="63" y="5"/>
                        <a:pt x="61" y="1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7" y="2"/>
                        <a:pt x="54" y="4"/>
                        <a:pt x="51" y="5"/>
                      </a:cubicBezTo>
                      <a:cubicBezTo>
                        <a:pt x="48" y="7"/>
                        <a:pt x="58" y="4"/>
                        <a:pt x="58" y="4"/>
                      </a:cubicBezTo>
                      <a:cubicBezTo>
                        <a:pt x="54" y="12"/>
                        <a:pt x="51" y="20"/>
                        <a:pt x="44" y="27"/>
                      </a:cubicBezTo>
                      <a:cubicBezTo>
                        <a:pt x="34" y="37"/>
                        <a:pt x="17" y="47"/>
                        <a:pt x="2" y="45"/>
                      </a:cubicBezTo>
                      <a:cubicBezTo>
                        <a:pt x="1" y="45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7" name="Freeform 80"/>
                <p:cNvSpPr>
                  <a:spLocks/>
                </p:cNvSpPr>
                <p:nvPr/>
              </p:nvSpPr>
              <p:spPr bwMode="auto">
                <a:xfrm>
                  <a:off x="1265238" y="2162176"/>
                  <a:ext cx="14288" cy="15875"/>
                </a:xfrm>
                <a:custGeom>
                  <a:avLst/>
                  <a:gdLst>
                    <a:gd name="T0" fmla="*/ 2 w 14"/>
                    <a:gd name="T1" fmla="*/ 0 h 15"/>
                    <a:gd name="T2" fmla="*/ 1 w 14"/>
                    <a:gd name="T3" fmla="*/ 0 h 15"/>
                    <a:gd name="T4" fmla="*/ 1 w 14"/>
                    <a:gd name="T5" fmla="*/ 1 h 15"/>
                    <a:gd name="T6" fmla="*/ 13 w 14"/>
                    <a:gd name="T7" fmla="*/ 4 h 15"/>
                    <a:gd name="T8" fmla="*/ 13 w 14"/>
                    <a:gd name="T9" fmla="*/ 3 h 15"/>
                    <a:gd name="T10" fmla="*/ 8 w 14"/>
                    <a:gd name="T11" fmla="*/ 13 h 15"/>
                    <a:gd name="T12" fmla="*/ 9 w 14"/>
                    <a:gd name="T13" fmla="*/ 14 h 15"/>
                    <a:gd name="T14" fmla="*/ 14 w 14"/>
                    <a:gd name="T15" fmla="*/ 4 h 15"/>
                    <a:gd name="T16" fmla="*/ 13 w 14"/>
                    <a:gd name="T17" fmla="*/ 3 h 15"/>
                    <a:gd name="T18" fmla="*/ 1 w 14"/>
                    <a:gd name="T19" fmla="*/ 0 h 15"/>
                    <a:gd name="T20" fmla="*/ 0 w 14"/>
                    <a:gd name="T21" fmla="*/ 1 h 15"/>
                    <a:gd name="T22" fmla="*/ 1 w 14"/>
                    <a:gd name="T23" fmla="*/ 1 h 15"/>
                    <a:gd name="T24" fmla="*/ 2 w 14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9" y="3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7"/>
                        <a:pt x="10" y="10"/>
                        <a:pt x="8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1" y="11"/>
                        <a:pt x="13" y="7"/>
                        <a:pt x="14" y="4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9" y="2"/>
                        <a:pt x="5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8" name="Freeform 81"/>
                <p:cNvSpPr>
                  <a:spLocks/>
                </p:cNvSpPr>
                <p:nvPr/>
              </p:nvSpPr>
              <p:spPr bwMode="auto">
                <a:xfrm>
                  <a:off x="1144588" y="2081213"/>
                  <a:ext cx="20638" cy="17463"/>
                </a:xfrm>
                <a:custGeom>
                  <a:avLst/>
                  <a:gdLst>
                    <a:gd name="T0" fmla="*/ 1 w 19"/>
                    <a:gd name="T1" fmla="*/ 16 h 16"/>
                    <a:gd name="T2" fmla="*/ 12 w 19"/>
                    <a:gd name="T3" fmla="*/ 1 h 16"/>
                    <a:gd name="T4" fmla="*/ 11 w 19"/>
                    <a:gd name="T5" fmla="*/ 1 h 16"/>
                    <a:gd name="T6" fmla="*/ 17 w 19"/>
                    <a:gd name="T7" fmla="*/ 13 h 16"/>
                    <a:gd name="T8" fmla="*/ 18 w 19"/>
                    <a:gd name="T9" fmla="*/ 12 h 16"/>
                    <a:gd name="T10" fmla="*/ 12 w 19"/>
                    <a:gd name="T11" fmla="*/ 1 h 16"/>
                    <a:gd name="T12" fmla="*/ 11 w 19"/>
                    <a:gd name="T13" fmla="*/ 1 h 16"/>
                    <a:gd name="T14" fmla="*/ 1 w 19"/>
                    <a:gd name="T15" fmla="*/ 14 h 16"/>
                    <a:gd name="T16" fmla="*/ 1 w 19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6">
                      <a:moveTo>
                        <a:pt x="1" y="16"/>
                      </a:moveTo>
                      <a:cubicBezTo>
                        <a:pt x="7" y="14"/>
                        <a:pt x="10" y="6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3" y="5"/>
                        <a:pt x="14" y="10"/>
                        <a:pt x="17" y="13"/>
                      </a:cubicBezTo>
                      <a:cubicBezTo>
                        <a:pt x="18" y="14"/>
                        <a:pt x="19" y="13"/>
                        <a:pt x="18" y="12"/>
                      </a:cubicBezTo>
                      <a:cubicBezTo>
                        <a:pt x="15" y="9"/>
                        <a:pt x="15" y="4"/>
                        <a:pt x="12" y="1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9" y="5"/>
                        <a:pt x="6" y="13"/>
                        <a:pt x="1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9" name="Freeform 95"/>
                <p:cNvSpPr>
                  <a:spLocks/>
                </p:cNvSpPr>
                <p:nvPr/>
              </p:nvSpPr>
              <p:spPr bwMode="auto">
                <a:xfrm>
                  <a:off x="1050925" y="2143126"/>
                  <a:ext cx="92075" cy="84138"/>
                </a:xfrm>
                <a:custGeom>
                  <a:avLst/>
                  <a:gdLst>
                    <a:gd name="T0" fmla="*/ 55 w 87"/>
                    <a:gd name="T1" fmla="*/ 6 h 79"/>
                    <a:gd name="T2" fmla="*/ 28 w 87"/>
                    <a:gd name="T3" fmla="*/ 10 h 79"/>
                    <a:gd name="T4" fmla="*/ 7 w 87"/>
                    <a:gd name="T5" fmla="*/ 38 h 79"/>
                    <a:gd name="T6" fmla="*/ 44 w 87"/>
                    <a:gd name="T7" fmla="*/ 78 h 79"/>
                    <a:gd name="T8" fmla="*/ 81 w 87"/>
                    <a:gd name="T9" fmla="*/ 35 h 79"/>
                    <a:gd name="T10" fmla="*/ 47 w 87"/>
                    <a:gd name="T11" fmla="*/ 3 h 79"/>
                    <a:gd name="T12" fmla="*/ 48 w 87"/>
                    <a:gd name="T13" fmla="*/ 5 h 79"/>
                    <a:gd name="T14" fmla="*/ 79 w 87"/>
                    <a:gd name="T15" fmla="*/ 32 h 79"/>
                    <a:gd name="T16" fmla="*/ 47 w 87"/>
                    <a:gd name="T17" fmla="*/ 77 h 79"/>
                    <a:gd name="T18" fmla="*/ 7 w 87"/>
                    <a:gd name="T19" fmla="*/ 43 h 79"/>
                    <a:gd name="T20" fmla="*/ 25 w 87"/>
                    <a:gd name="T21" fmla="*/ 13 h 79"/>
                    <a:gd name="T22" fmla="*/ 54 w 87"/>
                    <a:gd name="T23" fmla="*/ 7 h 79"/>
                    <a:gd name="T24" fmla="*/ 55 w 87"/>
                    <a:gd name="T25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79">
                      <a:moveTo>
                        <a:pt x="55" y="6"/>
                      </a:moveTo>
                      <a:cubicBezTo>
                        <a:pt x="47" y="0"/>
                        <a:pt x="36" y="6"/>
                        <a:pt x="28" y="10"/>
                      </a:cubicBezTo>
                      <a:cubicBezTo>
                        <a:pt x="17" y="15"/>
                        <a:pt x="10" y="26"/>
                        <a:pt x="7" y="38"/>
                      </a:cubicBezTo>
                      <a:cubicBezTo>
                        <a:pt x="0" y="60"/>
                        <a:pt x="23" y="78"/>
                        <a:pt x="44" y="78"/>
                      </a:cubicBezTo>
                      <a:cubicBezTo>
                        <a:pt x="65" y="79"/>
                        <a:pt x="86" y="55"/>
                        <a:pt x="81" y="35"/>
                      </a:cubicBezTo>
                      <a:cubicBezTo>
                        <a:pt x="79" y="24"/>
                        <a:pt x="62" y="0"/>
                        <a:pt x="47" y="3"/>
                      </a:cubicBezTo>
                      <a:cubicBezTo>
                        <a:pt x="46" y="4"/>
                        <a:pt x="47" y="5"/>
                        <a:pt x="48" y="5"/>
                      </a:cubicBezTo>
                      <a:cubicBezTo>
                        <a:pt x="60" y="1"/>
                        <a:pt x="75" y="23"/>
                        <a:pt x="79" y="32"/>
                      </a:cubicBezTo>
                      <a:cubicBezTo>
                        <a:pt x="87" y="52"/>
                        <a:pt x="66" y="75"/>
                        <a:pt x="47" y="77"/>
                      </a:cubicBezTo>
                      <a:cubicBezTo>
                        <a:pt x="27" y="79"/>
                        <a:pt x="6" y="63"/>
                        <a:pt x="7" y="43"/>
                      </a:cubicBezTo>
                      <a:cubicBezTo>
                        <a:pt x="7" y="32"/>
                        <a:pt x="16" y="20"/>
                        <a:pt x="25" y="13"/>
                      </a:cubicBezTo>
                      <a:cubicBezTo>
                        <a:pt x="33" y="8"/>
                        <a:pt x="46" y="1"/>
                        <a:pt x="54" y="7"/>
                      </a:cubicBezTo>
                      <a:cubicBezTo>
                        <a:pt x="55" y="8"/>
                        <a:pt x="55" y="6"/>
                        <a:pt x="5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0" name="Freeform 96"/>
                <p:cNvSpPr>
                  <a:spLocks/>
                </p:cNvSpPr>
                <p:nvPr/>
              </p:nvSpPr>
              <p:spPr bwMode="auto">
                <a:xfrm>
                  <a:off x="1063625" y="2144713"/>
                  <a:ext cx="73025" cy="74613"/>
                </a:xfrm>
                <a:custGeom>
                  <a:avLst/>
                  <a:gdLst>
                    <a:gd name="T0" fmla="*/ 0 w 70"/>
                    <a:gd name="T1" fmla="*/ 24 h 70"/>
                    <a:gd name="T2" fmla="*/ 13 w 70"/>
                    <a:gd name="T3" fmla="*/ 37 h 70"/>
                    <a:gd name="T4" fmla="*/ 27 w 70"/>
                    <a:gd name="T5" fmla="*/ 39 h 70"/>
                    <a:gd name="T6" fmla="*/ 43 w 70"/>
                    <a:gd name="T7" fmla="*/ 40 h 70"/>
                    <a:gd name="T8" fmla="*/ 44 w 70"/>
                    <a:gd name="T9" fmla="*/ 47 h 70"/>
                    <a:gd name="T10" fmla="*/ 49 w 70"/>
                    <a:gd name="T11" fmla="*/ 68 h 70"/>
                    <a:gd name="T12" fmla="*/ 50 w 70"/>
                    <a:gd name="T13" fmla="*/ 69 h 70"/>
                    <a:gd name="T14" fmla="*/ 61 w 70"/>
                    <a:gd name="T15" fmla="*/ 48 h 70"/>
                    <a:gd name="T16" fmla="*/ 64 w 70"/>
                    <a:gd name="T17" fmla="*/ 36 h 70"/>
                    <a:gd name="T18" fmla="*/ 48 w 70"/>
                    <a:gd name="T19" fmla="*/ 32 h 70"/>
                    <a:gd name="T20" fmla="*/ 33 w 70"/>
                    <a:gd name="T21" fmla="*/ 35 h 70"/>
                    <a:gd name="T22" fmla="*/ 28 w 70"/>
                    <a:gd name="T23" fmla="*/ 34 h 70"/>
                    <a:gd name="T24" fmla="*/ 30 w 70"/>
                    <a:gd name="T25" fmla="*/ 26 h 70"/>
                    <a:gd name="T26" fmla="*/ 36 w 70"/>
                    <a:gd name="T27" fmla="*/ 22 h 70"/>
                    <a:gd name="T28" fmla="*/ 42 w 70"/>
                    <a:gd name="T29" fmla="*/ 11 h 70"/>
                    <a:gd name="T30" fmla="*/ 41 w 70"/>
                    <a:gd name="T31" fmla="*/ 1 h 70"/>
                    <a:gd name="T32" fmla="*/ 41 w 70"/>
                    <a:gd name="T33" fmla="*/ 0 h 70"/>
                    <a:gd name="T34" fmla="*/ 37 w 70"/>
                    <a:gd name="T35" fmla="*/ 6 h 70"/>
                    <a:gd name="T36" fmla="*/ 39 w 70"/>
                    <a:gd name="T37" fmla="*/ 10 h 70"/>
                    <a:gd name="T38" fmla="*/ 37 w 70"/>
                    <a:gd name="T39" fmla="*/ 18 h 70"/>
                    <a:gd name="T40" fmla="*/ 24 w 70"/>
                    <a:gd name="T41" fmla="*/ 28 h 70"/>
                    <a:gd name="T42" fmla="*/ 56 w 70"/>
                    <a:gd name="T43" fmla="*/ 32 h 70"/>
                    <a:gd name="T44" fmla="*/ 55 w 70"/>
                    <a:gd name="T45" fmla="*/ 57 h 70"/>
                    <a:gd name="T46" fmla="*/ 52 w 70"/>
                    <a:gd name="T47" fmla="*/ 62 h 70"/>
                    <a:gd name="T48" fmla="*/ 51 w 70"/>
                    <a:gd name="T49" fmla="*/ 67 h 70"/>
                    <a:gd name="T50" fmla="*/ 53 w 70"/>
                    <a:gd name="T51" fmla="*/ 62 h 70"/>
                    <a:gd name="T52" fmla="*/ 50 w 70"/>
                    <a:gd name="T53" fmla="*/ 54 h 70"/>
                    <a:gd name="T54" fmla="*/ 45 w 70"/>
                    <a:gd name="T55" fmla="*/ 40 h 70"/>
                    <a:gd name="T56" fmla="*/ 27 w 70"/>
                    <a:gd name="T57" fmla="*/ 38 h 70"/>
                    <a:gd name="T58" fmla="*/ 6 w 70"/>
                    <a:gd name="T59" fmla="*/ 26 h 70"/>
                    <a:gd name="T60" fmla="*/ 0 w 70"/>
                    <a:gd name="T61" fmla="*/ 23 h 70"/>
                    <a:gd name="T62" fmla="*/ 0 w 70"/>
                    <a:gd name="T63" fmla="*/ 2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70">
                      <a:moveTo>
                        <a:pt x="0" y="24"/>
                      </a:moveTo>
                      <a:cubicBezTo>
                        <a:pt x="5" y="24"/>
                        <a:pt x="9" y="35"/>
                        <a:pt x="13" y="37"/>
                      </a:cubicBezTo>
                      <a:cubicBezTo>
                        <a:pt x="18" y="40"/>
                        <a:pt x="23" y="40"/>
                        <a:pt x="27" y="39"/>
                      </a:cubicBezTo>
                      <a:cubicBezTo>
                        <a:pt x="31" y="38"/>
                        <a:pt x="41" y="35"/>
                        <a:pt x="43" y="40"/>
                      </a:cubicBezTo>
                      <a:cubicBezTo>
                        <a:pt x="44" y="42"/>
                        <a:pt x="44" y="45"/>
                        <a:pt x="44" y="47"/>
                      </a:cubicBezTo>
                      <a:cubicBezTo>
                        <a:pt x="45" y="55"/>
                        <a:pt x="55" y="57"/>
                        <a:pt x="49" y="68"/>
                      </a:cubicBezTo>
                      <a:cubicBezTo>
                        <a:pt x="48" y="69"/>
                        <a:pt x="49" y="70"/>
                        <a:pt x="50" y="69"/>
                      </a:cubicBezTo>
                      <a:cubicBezTo>
                        <a:pt x="54" y="62"/>
                        <a:pt x="58" y="55"/>
                        <a:pt x="61" y="48"/>
                      </a:cubicBezTo>
                      <a:cubicBezTo>
                        <a:pt x="62" y="45"/>
                        <a:pt x="65" y="40"/>
                        <a:pt x="64" y="36"/>
                      </a:cubicBezTo>
                      <a:cubicBezTo>
                        <a:pt x="62" y="29"/>
                        <a:pt x="53" y="31"/>
                        <a:pt x="48" y="32"/>
                      </a:cubicBezTo>
                      <a:cubicBezTo>
                        <a:pt x="43" y="33"/>
                        <a:pt x="38" y="35"/>
                        <a:pt x="33" y="35"/>
                      </a:cubicBezTo>
                      <a:cubicBezTo>
                        <a:pt x="31" y="35"/>
                        <a:pt x="30" y="35"/>
                        <a:pt x="28" y="34"/>
                      </a:cubicBezTo>
                      <a:cubicBezTo>
                        <a:pt x="26" y="30"/>
                        <a:pt x="27" y="27"/>
                        <a:pt x="30" y="26"/>
                      </a:cubicBezTo>
                      <a:cubicBezTo>
                        <a:pt x="32" y="25"/>
                        <a:pt x="34" y="24"/>
                        <a:pt x="36" y="22"/>
                      </a:cubicBezTo>
                      <a:cubicBezTo>
                        <a:pt x="38" y="21"/>
                        <a:pt x="42" y="14"/>
                        <a:pt x="42" y="11"/>
                      </a:cubicBezTo>
                      <a:cubicBezTo>
                        <a:pt x="42" y="10"/>
                        <a:pt x="33" y="1"/>
                        <a:pt x="41" y="1"/>
                      </a:cubicBezTo>
                      <a:cubicBezTo>
                        <a:pt x="42" y="1"/>
                        <a:pt x="42" y="0"/>
                        <a:pt x="41" y="0"/>
                      </a:cubicBezTo>
                      <a:cubicBezTo>
                        <a:pt x="36" y="0"/>
                        <a:pt x="35" y="2"/>
                        <a:pt x="37" y="6"/>
                      </a:cubicBezTo>
                      <a:cubicBezTo>
                        <a:pt x="37" y="7"/>
                        <a:pt x="39" y="8"/>
                        <a:pt x="39" y="10"/>
                      </a:cubicBezTo>
                      <a:cubicBezTo>
                        <a:pt x="41" y="12"/>
                        <a:pt x="39" y="15"/>
                        <a:pt x="37" y="18"/>
                      </a:cubicBezTo>
                      <a:cubicBezTo>
                        <a:pt x="35" y="24"/>
                        <a:pt x="27" y="23"/>
                        <a:pt x="24" y="28"/>
                      </a:cubicBezTo>
                      <a:cubicBezTo>
                        <a:pt x="16" y="43"/>
                        <a:pt x="52" y="32"/>
                        <a:pt x="56" y="32"/>
                      </a:cubicBezTo>
                      <a:cubicBezTo>
                        <a:pt x="70" y="32"/>
                        <a:pt x="58" y="52"/>
                        <a:pt x="55" y="57"/>
                      </a:cubicBezTo>
                      <a:cubicBezTo>
                        <a:pt x="54" y="59"/>
                        <a:pt x="53" y="61"/>
                        <a:pt x="52" y="62"/>
                      </a:cubicBezTo>
                      <a:cubicBezTo>
                        <a:pt x="50" y="64"/>
                        <a:pt x="50" y="65"/>
                        <a:pt x="51" y="67"/>
                      </a:cubicBezTo>
                      <a:cubicBezTo>
                        <a:pt x="52" y="65"/>
                        <a:pt x="53" y="63"/>
                        <a:pt x="53" y="62"/>
                      </a:cubicBezTo>
                      <a:cubicBezTo>
                        <a:pt x="53" y="59"/>
                        <a:pt x="53" y="56"/>
                        <a:pt x="50" y="54"/>
                      </a:cubicBezTo>
                      <a:cubicBezTo>
                        <a:pt x="45" y="49"/>
                        <a:pt x="46" y="46"/>
                        <a:pt x="45" y="40"/>
                      </a:cubicBezTo>
                      <a:cubicBezTo>
                        <a:pt x="44" y="33"/>
                        <a:pt x="31" y="37"/>
                        <a:pt x="27" y="38"/>
                      </a:cubicBezTo>
                      <a:cubicBezTo>
                        <a:pt x="17" y="40"/>
                        <a:pt x="11" y="35"/>
                        <a:pt x="6" y="26"/>
                      </a:cubicBezTo>
                      <a:cubicBezTo>
                        <a:pt x="5" y="24"/>
                        <a:pt x="3" y="23"/>
                        <a:pt x="0" y="23"/>
                      </a:cubicBezTo>
                      <a:cubicBezTo>
                        <a:pt x="0" y="22"/>
                        <a:pt x="0" y="24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1" name="Freeform 99"/>
                <p:cNvSpPr>
                  <a:spLocks/>
                </p:cNvSpPr>
                <p:nvPr/>
              </p:nvSpPr>
              <p:spPr bwMode="auto">
                <a:xfrm>
                  <a:off x="1104900" y="2179638"/>
                  <a:ext cx="25400" cy="30163"/>
                </a:xfrm>
                <a:custGeom>
                  <a:avLst/>
                  <a:gdLst>
                    <a:gd name="T0" fmla="*/ 2 w 24"/>
                    <a:gd name="T1" fmla="*/ 6 h 28"/>
                    <a:gd name="T2" fmla="*/ 5 w 24"/>
                    <a:gd name="T3" fmla="*/ 6 h 28"/>
                    <a:gd name="T4" fmla="*/ 5 w 24"/>
                    <a:gd name="T5" fmla="*/ 13 h 28"/>
                    <a:gd name="T6" fmla="*/ 8 w 24"/>
                    <a:gd name="T7" fmla="*/ 19 h 28"/>
                    <a:gd name="T8" fmla="*/ 11 w 24"/>
                    <a:gd name="T9" fmla="*/ 22 h 28"/>
                    <a:gd name="T10" fmla="*/ 13 w 24"/>
                    <a:gd name="T11" fmla="*/ 25 h 28"/>
                    <a:gd name="T12" fmla="*/ 14 w 24"/>
                    <a:gd name="T13" fmla="*/ 27 h 28"/>
                    <a:gd name="T14" fmla="*/ 16 w 24"/>
                    <a:gd name="T15" fmla="*/ 17 h 28"/>
                    <a:gd name="T16" fmla="*/ 17 w 24"/>
                    <a:gd name="T17" fmla="*/ 16 h 28"/>
                    <a:gd name="T18" fmla="*/ 18 w 24"/>
                    <a:gd name="T19" fmla="*/ 16 h 28"/>
                    <a:gd name="T20" fmla="*/ 20 w 24"/>
                    <a:gd name="T21" fmla="*/ 14 h 28"/>
                    <a:gd name="T22" fmla="*/ 21 w 24"/>
                    <a:gd name="T23" fmla="*/ 8 h 28"/>
                    <a:gd name="T24" fmla="*/ 14 w 24"/>
                    <a:gd name="T25" fmla="*/ 10 h 28"/>
                    <a:gd name="T26" fmla="*/ 13 w 24"/>
                    <a:gd name="T27" fmla="*/ 14 h 28"/>
                    <a:gd name="T28" fmla="*/ 9 w 24"/>
                    <a:gd name="T29" fmla="*/ 11 h 28"/>
                    <a:gd name="T30" fmla="*/ 10 w 24"/>
                    <a:gd name="T31" fmla="*/ 15 h 28"/>
                    <a:gd name="T32" fmla="*/ 7 w 24"/>
                    <a:gd name="T33" fmla="*/ 6 h 28"/>
                    <a:gd name="T34" fmla="*/ 20 w 24"/>
                    <a:gd name="T35" fmla="*/ 10 h 28"/>
                    <a:gd name="T36" fmla="*/ 18 w 24"/>
                    <a:gd name="T37" fmla="*/ 16 h 28"/>
                    <a:gd name="T38" fmla="*/ 14 w 24"/>
                    <a:gd name="T39" fmla="*/ 16 h 28"/>
                    <a:gd name="T40" fmla="*/ 11 w 24"/>
                    <a:gd name="T41" fmla="*/ 18 h 28"/>
                    <a:gd name="T42" fmla="*/ 7 w 24"/>
                    <a:gd name="T43" fmla="*/ 19 h 28"/>
                    <a:gd name="T44" fmla="*/ 17 w 24"/>
                    <a:gd name="T45" fmla="*/ 4 h 28"/>
                    <a:gd name="T46" fmla="*/ 11 w 24"/>
                    <a:gd name="T47" fmla="*/ 14 h 28"/>
                    <a:gd name="T48" fmla="*/ 9 w 24"/>
                    <a:gd name="T49" fmla="*/ 18 h 28"/>
                    <a:gd name="T50" fmla="*/ 10 w 24"/>
                    <a:gd name="T51" fmla="*/ 11 h 28"/>
                    <a:gd name="T52" fmla="*/ 10 w 24"/>
                    <a:gd name="T53" fmla="*/ 6 h 28"/>
                    <a:gd name="T54" fmla="*/ 13 w 24"/>
                    <a:gd name="T55" fmla="*/ 8 h 28"/>
                    <a:gd name="T56" fmla="*/ 12 w 24"/>
                    <a:gd name="T57" fmla="*/ 11 h 28"/>
                    <a:gd name="T58" fmla="*/ 17 w 24"/>
                    <a:gd name="T59" fmla="*/ 4 h 28"/>
                    <a:gd name="T60" fmla="*/ 8 w 24"/>
                    <a:gd name="T61" fmla="*/ 21 h 28"/>
                    <a:gd name="T62" fmla="*/ 11 w 24"/>
                    <a:gd name="T63" fmla="*/ 18 h 28"/>
                    <a:gd name="T64" fmla="*/ 13 w 24"/>
                    <a:gd name="T65" fmla="*/ 25 h 28"/>
                    <a:gd name="T66" fmla="*/ 15 w 24"/>
                    <a:gd name="T67" fmla="*/ 23 h 28"/>
                    <a:gd name="T68" fmla="*/ 15 w 24"/>
                    <a:gd name="T69" fmla="*/ 14 h 28"/>
                    <a:gd name="T70" fmla="*/ 7 w 24"/>
                    <a:gd name="T71" fmla="*/ 6 h 28"/>
                    <a:gd name="T72" fmla="*/ 10 w 24"/>
                    <a:gd name="T73" fmla="*/ 15 h 28"/>
                    <a:gd name="T74" fmla="*/ 9 w 24"/>
                    <a:gd name="T75" fmla="*/ 12 h 28"/>
                    <a:gd name="T76" fmla="*/ 13 w 24"/>
                    <a:gd name="T77" fmla="*/ 15 h 28"/>
                    <a:gd name="T78" fmla="*/ 14 w 24"/>
                    <a:gd name="T79" fmla="*/ 10 h 28"/>
                    <a:gd name="T80" fmla="*/ 22 w 24"/>
                    <a:gd name="T81" fmla="*/ 8 h 28"/>
                    <a:gd name="T82" fmla="*/ 22 w 24"/>
                    <a:gd name="T83" fmla="*/ 14 h 28"/>
                    <a:gd name="T84" fmla="*/ 20 w 24"/>
                    <a:gd name="T85" fmla="*/ 16 h 28"/>
                    <a:gd name="T86" fmla="*/ 18 w 24"/>
                    <a:gd name="T87" fmla="*/ 16 h 28"/>
                    <a:gd name="T88" fmla="*/ 18 w 24"/>
                    <a:gd name="T89" fmla="*/ 18 h 28"/>
                    <a:gd name="T90" fmla="*/ 15 w 24"/>
                    <a:gd name="T91" fmla="*/ 27 h 28"/>
                    <a:gd name="T92" fmla="*/ 15 w 24"/>
                    <a:gd name="T93" fmla="*/ 25 h 28"/>
                    <a:gd name="T94" fmla="*/ 12 w 24"/>
                    <a:gd name="T95" fmla="*/ 22 h 28"/>
                    <a:gd name="T96" fmla="*/ 9 w 24"/>
                    <a:gd name="T97" fmla="*/ 19 h 28"/>
                    <a:gd name="T98" fmla="*/ 6 w 24"/>
                    <a:gd name="T99" fmla="*/ 14 h 28"/>
                    <a:gd name="T100" fmla="*/ 6 w 24"/>
                    <a:gd name="T101" fmla="*/ 6 h 28"/>
                    <a:gd name="T102" fmla="*/ 0 w 24"/>
                    <a:gd name="T10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28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7"/>
                        <a:pt x="6" y="7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7"/>
                        <a:pt x="5" y="10"/>
                        <a:pt x="5" y="13"/>
                      </a:cubicBezTo>
                      <a:cubicBezTo>
                        <a:pt x="4" y="14"/>
                        <a:pt x="6" y="15"/>
                        <a:pt x="6" y="14"/>
                      </a:cubicBezTo>
                      <a:cubicBezTo>
                        <a:pt x="7" y="10"/>
                        <a:pt x="8" y="7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9" y="8"/>
                        <a:pt x="7" y="14"/>
                        <a:pt x="8" y="19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11" y="15"/>
                        <a:pt x="11" y="10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11"/>
                        <a:pt x="11" y="16"/>
                        <a:pt x="11" y="22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3" y="15"/>
                        <a:pt x="15" y="8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9"/>
                        <a:pt x="14" y="17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18"/>
                        <a:pt x="16" y="11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6" y="11"/>
                        <a:pt x="14" y="19"/>
                        <a:pt x="14" y="27"/>
                      </a:cubicBezTo>
                      <a:cubicBezTo>
                        <a:pt x="14" y="28"/>
                        <a:pt x="15" y="28"/>
                        <a:pt x="15" y="27"/>
                      </a:cubicBezTo>
                      <a:cubicBezTo>
                        <a:pt x="16" y="19"/>
                        <a:pt x="18" y="12"/>
                        <a:pt x="20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9"/>
                        <a:pt x="17" y="13"/>
                        <a:pt x="16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2"/>
                        <a:pt x="19" y="7"/>
                        <a:pt x="20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9" y="7"/>
                        <a:pt x="18" y="11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2"/>
                        <a:pt x="19" y="9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9"/>
                        <a:pt x="19" y="12"/>
                        <a:pt x="18" y="16"/>
                      </a:cubicBezTo>
                      <a:cubicBezTo>
                        <a:pt x="19" y="16"/>
                        <a:pt x="19" y="16"/>
                        <a:pt x="20" y="16"/>
                      </a:cubicBezTo>
                      <a:cubicBezTo>
                        <a:pt x="20" y="11"/>
                        <a:pt x="21" y="7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6"/>
                        <a:pt x="20" y="10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9"/>
                        <a:pt x="23" y="5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3"/>
                        <a:pt x="22" y="6"/>
                        <a:pt x="21" y="8"/>
                      </a:cubicBezTo>
                      <a:cubicBezTo>
                        <a:pt x="21" y="8"/>
                        <a:pt x="22" y="8"/>
                        <a:pt x="22" y="8"/>
                      </a:cubicBezTo>
                      <a:cubicBezTo>
                        <a:pt x="21" y="6"/>
                        <a:pt x="20" y="5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6" y="5"/>
                        <a:pt x="15" y="7"/>
                        <a:pt x="14" y="10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8"/>
                        <a:pt x="16" y="6"/>
                        <a:pt x="17" y="3"/>
                      </a:cubicBezTo>
                      <a:cubicBezTo>
                        <a:pt x="17" y="2"/>
                        <a:pt x="15" y="2"/>
                        <a:pt x="15" y="3"/>
                      </a:cubicBezTo>
                      <a:cubicBezTo>
                        <a:pt x="14" y="7"/>
                        <a:pt x="14" y="11"/>
                        <a:pt x="13" y="14"/>
                      </a:cubicBezTo>
                      <a:cubicBezTo>
                        <a:pt x="14" y="14"/>
                        <a:pt x="14" y="15"/>
                        <a:pt x="15" y="15"/>
                      </a:cubicBezTo>
                      <a:cubicBezTo>
                        <a:pt x="15" y="10"/>
                        <a:pt x="15" y="6"/>
                        <a:pt x="14" y="2"/>
                      </a:cubicBezTo>
                      <a:cubicBezTo>
                        <a:pt x="14" y="1"/>
                        <a:pt x="13" y="1"/>
                        <a:pt x="13" y="2"/>
                      </a:cubicBezTo>
                      <a:cubicBezTo>
                        <a:pt x="11" y="5"/>
                        <a:pt x="10" y="8"/>
                        <a:pt x="9" y="11"/>
                      </a:cubicBezTo>
                      <a:cubicBezTo>
                        <a:pt x="10" y="11"/>
                        <a:pt x="10" y="12"/>
                        <a:pt x="11" y="12"/>
                      </a:cubicBezTo>
                      <a:cubicBezTo>
                        <a:pt x="10" y="8"/>
                        <a:pt x="11" y="5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10" y="16"/>
                        <a:pt x="11" y="16"/>
                        <a:pt x="11" y="15"/>
                      </a:cubicBezTo>
                      <a:cubicBezTo>
                        <a:pt x="12" y="11"/>
                        <a:pt x="12" y="7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12" y="1"/>
                        <a:pt x="14" y="12"/>
                        <a:pt x="14" y="14"/>
                      </a:cubicBezTo>
                      <a:cubicBezTo>
                        <a:pt x="15" y="15"/>
                        <a:pt x="15" y="15"/>
                        <a:pt x="16" y="15"/>
                      </a:cubicBezTo>
                      <a:cubicBezTo>
                        <a:pt x="17" y="13"/>
                        <a:pt x="18" y="11"/>
                        <a:pt x="20" y="10"/>
                      </a:cubicBezTo>
                      <a:cubicBezTo>
                        <a:pt x="20" y="10"/>
                        <a:pt x="19" y="9"/>
                        <a:pt x="19" y="9"/>
                      </a:cubicBezTo>
                      <a:cubicBezTo>
                        <a:pt x="19" y="14"/>
                        <a:pt x="18" y="18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7" y="18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6" y="19"/>
                        <a:pt x="14" y="22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2"/>
                        <a:pt x="15" y="19"/>
                        <a:pt x="14" y="16"/>
                      </a:cubicBezTo>
                      <a:cubicBezTo>
                        <a:pt x="13" y="14"/>
                        <a:pt x="10" y="14"/>
                        <a:pt x="9" y="11"/>
                      </a:cubicBezTo>
                      <a:cubicBezTo>
                        <a:pt x="9" y="11"/>
                        <a:pt x="7" y="11"/>
                        <a:pt x="8" y="12"/>
                      </a:cubicBezTo>
                      <a:cubicBezTo>
                        <a:pt x="9" y="14"/>
                        <a:pt x="9" y="16"/>
                        <a:pt x="10" y="18"/>
                      </a:cubicBezTo>
                      <a:cubicBezTo>
                        <a:pt x="10" y="19"/>
                        <a:pt x="12" y="19"/>
                        <a:pt x="11" y="18"/>
                      </a:cubicBezTo>
                      <a:cubicBezTo>
                        <a:pt x="11" y="15"/>
                        <a:pt x="10" y="12"/>
                        <a:pt x="10" y="9"/>
                      </a:cubicBezTo>
                      <a:cubicBezTo>
                        <a:pt x="10" y="8"/>
                        <a:pt x="9" y="8"/>
                        <a:pt x="9" y="9"/>
                      </a:cubicBezTo>
                      <a:cubicBezTo>
                        <a:pt x="9" y="11"/>
                        <a:pt x="9" y="13"/>
                        <a:pt x="9" y="15"/>
                      </a:cubicBezTo>
                      <a:cubicBezTo>
                        <a:pt x="9" y="15"/>
                        <a:pt x="8" y="20"/>
                        <a:pt x="7" y="19"/>
                      </a:cubicBezTo>
                      <a:cubicBezTo>
                        <a:pt x="6" y="18"/>
                        <a:pt x="6" y="16"/>
                        <a:pt x="6" y="15"/>
                      </a:cubicBezTo>
                      <a:cubicBezTo>
                        <a:pt x="5" y="11"/>
                        <a:pt x="6" y="11"/>
                        <a:pt x="9" y="9"/>
                      </a:cubicBezTo>
                      <a:cubicBezTo>
                        <a:pt x="11" y="7"/>
                        <a:pt x="2" y="12"/>
                        <a:pt x="12" y="5"/>
                      </a:cubicBezTo>
                      <a:cubicBezTo>
                        <a:pt x="13" y="4"/>
                        <a:pt x="15" y="4"/>
                        <a:pt x="17" y="4"/>
                      </a:cubicBezTo>
                      <a:cubicBezTo>
                        <a:pt x="18" y="4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7"/>
                        <a:pt x="12" y="10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4"/>
                        <a:pt x="10" y="16"/>
                        <a:pt x="9" y="18"/>
                      </a:cubicBezTo>
                      <a:cubicBezTo>
                        <a:pt x="9" y="19"/>
                        <a:pt x="11" y="19"/>
                        <a:pt x="11" y="18"/>
                      </a:cubicBezTo>
                      <a:cubicBezTo>
                        <a:pt x="12" y="15"/>
                        <a:pt x="12" y="11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2" y="6"/>
                        <a:pt x="12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10" y="15"/>
                        <a:pt x="12" y="12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11"/>
                        <a:pt x="11" y="14"/>
                        <a:pt x="9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6"/>
                        <a:pt x="11" y="14"/>
                        <a:pt x="12" y="11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0" y="13"/>
                        <a:pt x="10" y="13"/>
                        <a:pt x="11" y="14"/>
                      </a:cubicBezTo>
                      <a:cubicBezTo>
                        <a:pt x="11" y="15"/>
                        <a:pt x="12" y="15"/>
                        <a:pt x="12" y="14"/>
                      </a:cubicBezTo>
                      <a:cubicBezTo>
                        <a:pt x="13" y="12"/>
                        <a:pt x="14" y="4"/>
                        <a:pt x="17" y="4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1" y="3"/>
                        <a:pt x="9" y="6"/>
                        <a:pt x="5" y="9"/>
                      </a:cubicBezTo>
                      <a:cubicBezTo>
                        <a:pt x="2" y="12"/>
                        <a:pt x="5" y="19"/>
                        <a:pt x="7" y="21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12" y="18"/>
                        <a:pt x="10" y="13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12"/>
                        <a:pt x="10" y="15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6"/>
                        <a:pt x="10" y="14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9" y="14"/>
                        <a:pt x="9" y="15"/>
                        <a:pt x="11" y="15"/>
                      </a:cubicBezTo>
                      <a:cubicBezTo>
                        <a:pt x="14" y="17"/>
                        <a:pt x="13" y="22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6" y="22"/>
                        <a:pt x="17" y="19"/>
                        <a:pt x="18" y="16"/>
                      </a:cubicBezTo>
                      <a:cubicBezTo>
                        <a:pt x="19" y="15"/>
                        <a:pt x="17" y="15"/>
                        <a:pt x="17" y="16"/>
                      </a:cubicBezTo>
                      <a:cubicBezTo>
                        <a:pt x="16" y="18"/>
                        <a:pt x="15" y="20"/>
                        <a:pt x="15" y="23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19"/>
                        <a:pt x="21" y="14"/>
                        <a:pt x="20" y="9"/>
                      </a:cubicBezTo>
                      <a:cubicBezTo>
                        <a:pt x="20" y="9"/>
                        <a:pt x="20" y="8"/>
                        <a:pt x="19" y="9"/>
                      </a:cubicBezTo>
                      <a:cubicBezTo>
                        <a:pt x="17" y="10"/>
                        <a:pt x="16" y="12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5" y="10"/>
                        <a:pt x="15" y="6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10" y="5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7"/>
                        <a:pt x="10" y="11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0"/>
                        <a:pt x="12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4"/>
                        <a:pt x="9" y="8"/>
                        <a:pt x="9" y="12"/>
                      </a:cubicBezTo>
                      <a:cubicBezTo>
                        <a:pt x="9" y="12"/>
                        <a:pt x="10" y="13"/>
                        <a:pt x="11" y="12"/>
                      </a:cubicBezTo>
                      <a:cubicBezTo>
                        <a:pt x="11" y="8"/>
                        <a:pt x="12" y="5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4" y="6"/>
                        <a:pt x="13" y="10"/>
                        <a:pt x="13" y="15"/>
                      </a:cubicBezTo>
                      <a:cubicBezTo>
                        <a:pt x="13" y="15"/>
                        <a:pt x="14" y="16"/>
                        <a:pt x="15" y="15"/>
                      </a:cubicBezTo>
                      <a:cubicBezTo>
                        <a:pt x="15" y="11"/>
                        <a:pt x="15" y="7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6"/>
                        <a:pt x="15" y="8"/>
                        <a:pt x="14" y="10"/>
                      </a:cubicBezTo>
                      <a:cubicBezTo>
                        <a:pt x="14" y="11"/>
                        <a:pt x="16" y="11"/>
                        <a:pt x="16" y="10"/>
                      </a:cubicBezTo>
                      <a:cubicBezTo>
                        <a:pt x="16" y="10"/>
                        <a:pt x="18" y="4"/>
                        <a:pt x="19" y="5"/>
                      </a:cubicBezTo>
                      <a:cubicBezTo>
                        <a:pt x="19" y="6"/>
                        <a:pt x="20" y="7"/>
                        <a:pt x="21" y="8"/>
                      </a:cubicBezTo>
                      <a:cubicBezTo>
                        <a:pt x="21" y="9"/>
                        <a:pt x="22" y="9"/>
                        <a:pt x="22" y="8"/>
                      </a:cubicBezTo>
                      <a:cubicBezTo>
                        <a:pt x="23" y="6"/>
                        <a:pt x="24" y="4"/>
                        <a:pt x="24" y="1"/>
                      </a:cubicBezTo>
                      <a:cubicBezTo>
                        <a:pt x="24" y="0"/>
                        <a:pt x="23" y="0"/>
                        <a:pt x="23" y="1"/>
                      </a:cubicBezTo>
                      <a:cubicBezTo>
                        <a:pt x="21" y="5"/>
                        <a:pt x="20" y="9"/>
                        <a:pt x="20" y="14"/>
                      </a:cubicBezTo>
                      <a:cubicBezTo>
                        <a:pt x="20" y="15"/>
                        <a:pt x="22" y="15"/>
                        <a:pt x="22" y="14"/>
                      </a:cubicBezTo>
                      <a:cubicBezTo>
                        <a:pt x="22" y="10"/>
                        <a:pt x="22" y="6"/>
                        <a:pt x="22" y="3"/>
                      </a:cubicBezTo>
                      <a:cubicBezTo>
                        <a:pt x="22" y="2"/>
                        <a:pt x="21" y="2"/>
                        <a:pt x="21" y="3"/>
                      </a:cubicBezTo>
                      <a:cubicBezTo>
                        <a:pt x="20" y="7"/>
                        <a:pt x="19" y="11"/>
                        <a:pt x="18" y="16"/>
                      </a:cubicBezTo>
                      <a:cubicBezTo>
                        <a:pt x="18" y="16"/>
                        <a:pt x="20" y="16"/>
                        <a:pt x="20" y="16"/>
                      </a:cubicBezTo>
                      <a:cubicBezTo>
                        <a:pt x="20" y="12"/>
                        <a:pt x="21" y="9"/>
                        <a:pt x="20" y="5"/>
                      </a:cubicBezTo>
                      <a:cubicBezTo>
                        <a:pt x="20" y="4"/>
                        <a:pt x="19" y="4"/>
                        <a:pt x="19" y="5"/>
                      </a:cubicBezTo>
                      <a:cubicBezTo>
                        <a:pt x="18" y="8"/>
                        <a:pt x="17" y="12"/>
                        <a:pt x="17" y="16"/>
                      </a:cubicBezTo>
                      <a:cubicBezTo>
                        <a:pt x="17" y="17"/>
                        <a:pt x="18" y="17"/>
                        <a:pt x="18" y="16"/>
                      </a:cubicBezTo>
                      <a:cubicBezTo>
                        <a:pt x="20" y="12"/>
                        <a:pt x="20" y="7"/>
                        <a:pt x="20" y="2"/>
                      </a:cubicBezTo>
                      <a:cubicBezTo>
                        <a:pt x="20" y="2"/>
                        <a:pt x="18" y="1"/>
                        <a:pt x="18" y="2"/>
                      </a:cubicBezTo>
                      <a:cubicBezTo>
                        <a:pt x="17" y="7"/>
                        <a:pt x="17" y="12"/>
                        <a:pt x="16" y="17"/>
                      </a:cubicBezTo>
                      <a:cubicBezTo>
                        <a:pt x="16" y="18"/>
                        <a:pt x="18" y="18"/>
                        <a:pt x="18" y="18"/>
                      </a:cubicBezTo>
                      <a:cubicBezTo>
                        <a:pt x="19" y="13"/>
                        <a:pt x="19" y="9"/>
                        <a:pt x="20" y="5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12"/>
                        <a:pt x="15" y="19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19"/>
                        <a:pt x="17" y="11"/>
                        <a:pt x="17" y="3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4" y="10"/>
                        <a:pt x="14" y="18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5" y="17"/>
                        <a:pt x="16" y="9"/>
                        <a:pt x="16" y="1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4" y="8"/>
                        <a:pt x="11" y="15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16"/>
                        <a:pt x="12" y="11"/>
                        <a:pt x="12" y="5"/>
                      </a:cubicBezTo>
                      <a:cubicBezTo>
                        <a:pt x="12" y="4"/>
                        <a:pt x="11" y="4"/>
                        <a:pt x="11" y="5"/>
                      </a:cubicBezTo>
                      <a:cubicBezTo>
                        <a:pt x="10" y="9"/>
                        <a:pt x="9" y="14"/>
                        <a:pt x="8" y="19"/>
                      </a:cubicBezTo>
                      <a:cubicBezTo>
                        <a:pt x="8" y="19"/>
                        <a:pt x="9" y="19"/>
                        <a:pt x="9" y="19"/>
                      </a:cubicBezTo>
                      <a:cubicBezTo>
                        <a:pt x="9" y="13"/>
                        <a:pt x="10" y="8"/>
                        <a:pt x="9" y="3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6" y="6"/>
                        <a:pt x="5" y="10"/>
                        <a:pt x="5" y="13"/>
                      </a:cubicBezTo>
                      <a:cubicBezTo>
                        <a:pt x="5" y="13"/>
                        <a:pt x="5" y="14"/>
                        <a:pt x="6" y="14"/>
                      </a:cubicBezTo>
                      <a:cubicBezTo>
                        <a:pt x="7" y="10"/>
                        <a:pt x="8" y="7"/>
                        <a:pt x="8" y="3"/>
                      </a:cubicBezTo>
                      <a:cubicBezTo>
                        <a:pt x="8" y="2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3"/>
                        <a:pt x="5" y="2"/>
                        <a:pt x="5" y="3"/>
                      </a:cubicBezTo>
                      <a:cubicBezTo>
                        <a:pt x="3" y="5"/>
                        <a:pt x="3" y="6"/>
                        <a:pt x="2" y="4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2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2" name="Freeform 167"/>
                <p:cNvSpPr>
                  <a:spLocks/>
                </p:cNvSpPr>
                <p:nvPr/>
              </p:nvSpPr>
              <p:spPr bwMode="auto">
                <a:xfrm>
                  <a:off x="1460500" y="2222501"/>
                  <a:ext cx="85725" cy="87313"/>
                </a:xfrm>
                <a:custGeom>
                  <a:avLst/>
                  <a:gdLst>
                    <a:gd name="T0" fmla="*/ 47 w 81"/>
                    <a:gd name="T1" fmla="*/ 2 h 82"/>
                    <a:gd name="T2" fmla="*/ 6 w 81"/>
                    <a:gd name="T3" fmla="*/ 34 h 82"/>
                    <a:gd name="T4" fmla="*/ 34 w 81"/>
                    <a:gd name="T5" fmla="*/ 77 h 82"/>
                    <a:gd name="T6" fmla="*/ 81 w 81"/>
                    <a:gd name="T7" fmla="*/ 37 h 82"/>
                    <a:gd name="T8" fmla="*/ 65 w 81"/>
                    <a:gd name="T9" fmla="*/ 13 h 82"/>
                    <a:gd name="T10" fmla="*/ 41 w 81"/>
                    <a:gd name="T11" fmla="*/ 2 h 82"/>
                    <a:gd name="T12" fmla="*/ 41 w 81"/>
                    <a:gd name="T13" fmla="*/ 3 h 82"/>
                    <a:gd name="T14" fmla="*/ 65 w 81"/>
                    <a:gd name="T15" fmla="*/ 16 h 82"/>
                    <a:gd name="T16" fmla="*/ 79 w 81"/>
                    <a:gd name="T17" fmla="*/ 40 h 82"/>
                    <a:gd name="T18" fmla="*/ 59 w 81"/>
                    <a:gd name="T19" fmla="*/ 70 h 82"/>
                    <a:gd name="T20" fmla="*/ 24 w 81"/>
                    <a:gd name="T21" fmla="*/ 72 h 82"/>
                    <a:gd name="T22" fmla="*/ 8 w 81"/>
                    <a:gd name="T23" fmla="*/ 31 h 82"/>
                    <a:gd name="T24" fmla="*/ 47 w 81"/>
                    <a:gd name="T25" fmla="*/ 4 h 82"/>
                    <a:gd name="T26" fmla="*/ 47 w 81"/>
                    <a:gd name="T27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82">
                      <a:moveTo>
                        <a:pt x="47" y="2"/>
                      </a:moveTo>
                      <a:cubicBezTo>
                        <a:pt x="27" y="3"/>
                        <a:pt x="10" y="15"/>
                        <a:pt x="6" y="34"/>
                      </a:cubicBezTo>
                      <a:cubicBezTo>
                        <a:pt x="0" y="53"/>
                        <a:pt x="14" y="73"/>
                        <a:pt x="34" y="77"/>
                      </a:cubicBezTo>
                      <a:cubicBezTo>
                        <a:pt x="57" y="82"/>
                        <a:pt x="80" y="59"/>
                        <a:pt x="81" y="37"/>
                      </a:cubicBezTo>
                      <a:cubicBezTo>
                        <a:pt x="81" y="27"/>
                        <a:pt x="71" y="19"/>
                        <a:pt x="65" y="13"/>
                      </a:cubicBezTo>
                      <a:cubicBezTo>
                        <a:pt x="58" y="7"/>
                        <a:pt x="50" y="0"/>
                        <a:pt x="41" y="2"/>
                      </a:cubicBezTo>
                      <a:cubicBezTo>
                        <a:pt x="40" y="2"/>
                        <a:pt x="40" y="3"/>
                        <a:pt x="41" y="3"/>
                      </a:cubicBezTo>
                      <a:cubicBezTo>
                        <a:pt x="50" y="1"/>
                        <a:pt x="59" y="10"/>
                        <a:pt x="65" y="16"/>
                      </a:cubicBezTo>
                      <a:cubicBezTo>
                        <a:pt x="73" y="22"/>
                        <a:pt x="79" y="29"/>
                        <a:pt x="79" y="40"/>
                      </a:cubicBezTo>
                      <a:cubicBezTo>
                        <a:pt x="79" y="52"/>
                        <a:pt x="69" y="64"/>
                        <a:pt x="59" y="70"/>
                      </a:cubicBezTo>
                      <a:cubicBezTo>
                        <a:pt x="49" y="77"/>
                        <a:pt x="35" y="78"/>
                        <a:pt x="24" y="72"/>
                      </a:cubicBezTo>
                      <a:cubicBezTo>
                        <a:pt x="9" y="65"/>
                        <a:pt x="3" y="46"/>
                        <a:pt x="8" y="31"/>
                      </a:cubicBezTo>
                      <a:cubicBezTo>
                        <a:pt x="13" y="14"/>
                        <a:pt x="30" y="4"/>
                        <a:pt x="47" y="4"/>
                      </a:cubicBezTo>
                      <a:cubicBezTo>
                        <a:pt x="48" y="4"/>
                        <a:pt x="48" y="2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3" name="Freeform 168"/>
                <p:cNvSpPr>
                  <a:spLocks/>
                </p:cNvSpPr>
                <p:nvPr/>
              </p:nvSpPr>
              <p:spPr bwMode="auto">
                <a:xfrm>
                  <a:off x="1503363" y="2225676"/>
                  <a:ext cx="38100" cy="55563"/>
                </a:xfrm>
                <a:custGeom>
                  <a:avLst/>
                  <a:gdLst>
                    <a:gd name="T0" fmla="*/ 7 w 35"/>
                    <a:gd name="T1" fmla="*/ 1 h 52"/>
                    <a:gd name="T2" fmla="*/ 0 w 35"/>
                    <a:gd name="T3" fmla="*/ 6 h 52"/>
                    <a:gd name="T4" fmla="*/ 3 w 35"/>
                    <a:gd name="T5" fmla="*/ 16 h 52"/>
                    <a:gd name="T6" fmla="*/ 11 w 35"/>
                    <a:gd name="T7" fmla="*/ 18 h 52"/>
                    <a:gd name="T8" fmla="*/ 16 w 35"/>
                    <a:gd name="T9" fmla="*/ 11 h 52"/>
                    <a:gd name="T10" fmla="*/ 19 w 35"/>
                    <a:gd name="T11" fmla="*/ 15 h 52"/>
                    <a:gd name="T12" fmla="*/ 16 w 35"/>
                    <a:gd name="T13" fmla="*/ 18 h 52"/>
                    <a:gd name="T14" fmla="*/ 12 w 35"/>
                    <a:gd name="T15" fmla="*/ 29 h 52"/>
                    <a:gd name="T16" fmla="*/ 18 w 35"/>
                    <a:gd name="T17" fmla="*/ 36 h 52"/>
                    <a:gd name="T18" fmla="*/ 24 w 35"/>
                    <a:gd name="T19" fmla="*/ 36 h 52"/>
                    <a:gd name="T20" fmla="*/ 32 w 35"/>
                    <a:gd name="T21" fmla="*/ 51 h 52"/>
                    <a:gd name="T22" fmla="*/ 34 w 35"/>
                    <a:gd name="T23" fmla="*/ 52 h 52"/>
                    <a:gd name="T24" fmla="*/ 27 w 35"/>
                    <a:gd name="T25" fmla="*/ 33 h 52"/>
                    <a:gd name="T26" fmla="*/ 25 w 35"/>
                    <a:gd name="T27" fmla="*/ 34 h 52"/>
                    <a:gd name="T28" fmla="*/ 17 w 35"/>
                    <a:gd name="T29" fmla="*/ 19 h 52"/>
                    <a:gd name="T30" fmla="*/ 23 w 35"/>
                    <a:gd name="T31" fmla="*/ 12 h 52"/>
                    <a:gd name="T32" fmla="*/ 12 w 35"/>
                    <a:gd name="T33" fmla="*/ 12 h 52"/>
                    <a:gd name="T34" fmla="*/ 10 w 35"/>
                    <a:gd name="T35" fmla="*/ 15 h 52"/>
                    <a:gd name="T36" fmla="*/ 9 w 35"/>
                    <a:gd name="T37" fmla="*/ 19 h 52"/>
                    <a:gd name="T38" fmla="*/ 5 w 35"/>
                    <a:gd name="T39" fmla="*/ 15 h 52"/>
                    <a:gd name="T40" fmla="*/ 6 w 35"/>
                    <a:gd name="T41" fmla="*/ 13 h 52"/>
                    <a:gd name="T42" fmla="*/ 6 w 35"/>
                    <a:gd name="T43" fmla="*/ 11 h 52"/>
                    <a:gd name="T44" fmla="*/ 5 w 35"/>
                    <a:gd name="T45" fmla="*/ 10 h 52"/>
                    <a:gd name="T46" fmla="*/ 5 w 35"/>
                    <a:gd name="T47" fmla="*/ 10 h 52"/>
                    <a:gd name="T48" fmla="*/ 7 w 35"/>
                    <a:gd name="T49" fmla="*/ 2 h 52"/>
                    <a:gd name="T50" fmla="*/ 7 w 35"/>
                    <a:gd name="T51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2">
                      <a:moveTo>
                        <a:pt x="7" y="1"/>
                      </a:moveTo>
                      <a:cubicBezTo>
                        <a:pt x="4" y="0"/>
                        <a:pt x="0" y="2"/>
                        <a:pt x="0" y="6"/>
                      </a:cubicBezTo>
                      <a:cubicBezTo>
                        <a:pt x="0" y="10"/>
                        <a:pt x="5" y="11"/>
                        <a:pt x="3" y="16"/>
                      </a:cubicBezTo>
                      <a:cubicBezTo>
                        <a:pt x="2" y="22"/>
                        <a:pt x="9" y="24"/>
                        <a:pt x="11" y="18"/>
                      </a:cubicBezTo>
                      <a:cubicBezTo>
                        <a:pt x="12" y="15"/>
                        <a:pt x="12" y="12"/>
                        <a:pt x="16" y="11"/>
                      </a:cubicBezTo>
                      <a:cubicBezTo>
                        <a:pt x="20" y="13"/>
                        <a:pt x="21" y="15"/>
                        <a:pt x="19" y="15"/>
                      </a:cubicBezTo>
                      <a:cubicBezTo>
                        <a:pt x="17" y="16"/>
                        <a:pt x="18" y="16"/>
                        <a:pt x="16" y="18"/>
                      </a:cubicBezTo>
                      <a:cubicBezTo>
                        <a:pt x="13" y="20"/>
                        <a:pt x="11" y="25"/>
                        <a:pt x="12" y="29"/>
                      </a:cubicBezTo>
                      <a:cubicBezTo>
                        <a:pt x="12" y="32"/>
                        <a:pt x="14" y="36"/>
                        <a:pt x="18" y="36"/>
                      </a:cubicBezTo>
                      <a:cubicBezTo>
                        <a:pt x="20" y="37"/>
                        <a:pt x="22" y="37"/>
                        <a:pt x="24" y="36"/>
                      </a:cubicBezTo>
                      <a:cubicBezTo>
                        <a:pt x="33" y="32"/>
                        <a:pt x="34" y="47"/>
                        <a:pt x="32" y="51"/>
                      </a:cubicBezTo>
                      <a:cubicBezTo>
                        <a:pt x="32" y="52"/>
                        <a:pt x="34" y="52"/>
                        <a:pt x="34" y="52"/>
                      </a:cubicBezTo>
                      <a:cubicBezTo>
                        <a:pt x="35" y="47"/>
                        <a:pt x="34" y="33"/>
                        <a:pt x="27" y="33"/>
                      </a:cubicBezTo>
                      <a:cubicBezTo>
                        <a:pt x="27" y="33"/>
                        <a:pt x="26" y="33"/>
                        <a:pt x="25" y="34"/>
                      </a:cubicBezTo>
                      <a:cubicBezTo>
                        <a:pt x="13" y="39"/>
                        <a:pt x="11" y="25"/>
                        <a:pt x="17" y="19"/>
                      </a:cubicBezTo>
                      <a:cubicBezTo>
                        <a:pt x="19" y="16"/>
                        <a:pt x="24" y="16"/>
                        <a:pt x="23" y="12"/>
                      </a:cubicBezTo>
                      <a:cubicBezTo>
                        <a:pt x="23" y="7"/>
                        <a:pt x="14" y="9"/>
                        <a:pt x="12" y="12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10" y="16"/>
                        <a:pt x="9" y="18"/>
                        <a:pt x="9" y="19"/>
                      </a:cubicBezTo>
                      <a:cubicBezTo>
                        <a:pt x="8" y="18"/>
                        <a:pt x="7" y="16"/>
                        <a:pt x="5" y="15"/>
                      </a:cubicBezTo>
                      <a:cubicBezTo>
                        <a:pt x="6" y="15"/>
                        <a:pt x="6" y="14"/>
                        <a:pt x="6" y="13"/>
                      </a:cubicBezTo>
                      <a:cubicBezTo>
                        <a:pt x="6" y="13"/>
                        <a:pt x="7" y="12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9"/>
                        <a:pt x="2" y="6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4" name="Freeform 169"/>
                <p:cNvSpPr>
                  <a:spLocks/>
                </p:cNvSpPr>
                <p:nvPr/>
              </p:nvSpPr>
              <p:spPr bwMode="auto">
                <a:xfrm>
                  <a:off x="1465263" y="2232026"/>
                  <a:ext cx="50800" cy="73025"/>
                </a:xfrm>
                <a:custGeom>
                  <a:avLst/>
                  <a:gdLst>
                    <a:gd name="T0" fmla="*/ 15 w 49"/>
                    <a:gd name="T1" fmla="*/ 5 h 68"/>
                    <a:gd name="T2" fmla="*/ 20 w 49"/>
                    <a:gd name="T3" fmla="*/ 3 h 68"/>
                    <a:gd name="T4" fmla="*/ 20 w 49"/>
                    <a:gd name="T5" fmla="*/ 9 h 68"/>
                    <a:gd name="T6" fmla="*/ 18 w 49"/>
                    <a:gd name="T7" fmla="*/ 8 h 68"/>
                    <a:gd name="T8" fmla="*/ 15 w 49"/>
                    <a:gd name="T9" fmla="*/ 9 h 68"/>
                    <a:gd name="T10" fmla="*/ 19 w 49"/>
                    <a:gd name="T11" fmla="*/ 17 h 68"/>
                    <a:gd name="T12" fmla="*/ 17 w 49"/>
                    <a:gd name="T13" fmla="*/ 26 h 68"/>
                    <a:gd name="T14" fmla="*/ 13 w 49"/>
                    <a:gd name="T15" fmla="*/ 37 h 68"/>
                    <a:gd name="T16" fmla="*/ 12 w 49"/>
                    <a:gd name="T17" fmla="*/ 42 h 68"/>
                    <a:gd name="T18" fmla="*/ 25 w 49"/>
                    <a:gd name="T19" fmla="*/ 47 h 68"/>
                    <a:gd name="T20" fmla="*/ 38 w 49"/>
                    <a:gd name="T21" fmla="*/ 47 h 68"/>
                    <a:gd name="T22" fmla="*/ 47 w 49"/>
                    <a:gd name="T23" fmla="*/ 46 h 68"/>
                    <a:gd name="T24" fmla="*/ 45 w 49"/>
                    <a:gd name="T25" fmla="*/ 58 h 68"/>
                    <a:gd name="T26" fmla="*/ 40 w 49"/>
                    <a:gd name="T27" fmla="*/ 65 h 68"/>
                    <a:gd name="T28" fmla="*/ 34 w 49"/>
                    <a:gd name="T29" fmla="*/ 61 h 68"/>
                    <a:gd name="T30" fmla="*/ 21 w 49"/>
                    <a:gd name="T31" fmla="*/ 50 h 68"/>
                    <a:gd name="T32" fmla="*/ 15 w 49"/>
                    <a:gd name="T33" fmla="*/ 44 h 68"/>
                    <a:gd name="T34" fmla="*/ 2 w 49"/>
                    <a:gd name="T35" fmla="*/ 32 h 68"/>
                    <a:gd name="T36" fmla="*/ 0 w 49"/>
                    <a:gd name="T37" fmla="*/ 33 h 68"/>
                    <a:gd name="T38" fmla="*/ 20 w 49"/>
                    <a:gd name="T39" fmla="*/ 51 h 68"/>
                    <a:gd name="T40" fmla="*/ 44 w 49"/>
                    <a:gd name="T41" fmla="*/ 68 h 68"/>
                    <a:gd name="T42" fmla="*/ 44 w 49"/>
                    <a:gd name="T43" fmla="*/ 67 h 68"/>
                    <a:gd name="T44" fmla="*/ 49 w 49"/>
                    <a:gd name="T45" fmla="*/ 44 h 68"/>
                    <a:gd name="T46" fmla="*/ 48 w 49"/>
                    <a:gd name="T47" fmla="*/ 43 h 68"/>
                    <a:gd name="T48" fmla="*/ 28 w 49"/>
                    <a:gd name="T49" fmla="*/ 45 h 68"/>
                    <a:gd name="T50" fmla="*/ 17 w 49"/>
                    <a:gd name="T51" fmla="*/ 43 h 68"/>
                    <a:gd name="T52" fmla="*/ 15 w 49"/>
                    <a:gd name="T53" fmla="*/ 38 h 68"/>
                    <a:gd name="T54" fmla="*/ 20 w 49"/>
                    <a:gd name="T55" fmla="*/ 26 h 68"/>
                    <a:gd name="T56" fmla="*/ 24 w 49"/>
                    <a:gd name="T57" fmla="*/ 18 h 68"/>
                    <a:gd name="T58" fmla="*/ 20 w 49"/>
                    <a:gd name="T59" fmla="*/ 10 h 68"/>
                    <a:gd name="T60" fmla="*/ 27 w 49"/>
                    <a:gd name="T61" fmla="*/ 8 h 68"/>
                    <a:gd name="T62" fmla="*/ 14 w 49"/>
                    <a:gd name="T63" fmla="*/ 4 h 68"/>
                    <a:gd name="T64" fmla="*/ 15 w 49"/>
                    <a:gd name="T65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68">
                      <a:moveTo>
                        <a:pt x="15" y="5"/>
                      </a:moveTo>
                      <a:cubicBezTo>
                        <a:pt x="16" y="4"/>
                        <a:pt x="18" y="4"/>
                        <a:pt x="20" y="3"/>
                      </a:cubicBezTo>
                      <a:cubicBezTo>
                        <a:pt x="20" y="5"/>
                        <a:pt x="20" y="7"/>
                        <a:pt x="20" y="9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7" y="8"/>
                        <a:pt x="16" y="8"/>
                        <a:pt x="15" y="9"/>
                      </a:cubicBezTo>
                      <a:cubicBezTo>
                        <a:pt x="12" y="12"/>
                        <a:pt x="17" y="16"/>
                        <a:pt x="19" y="17"/>
                      </a:cubicBezTo>
                      <a:cubicBezTo>
                        <a:pt x="24" y="20"/>
                        <a:pt x="20" y="24"/>
                        <a:pt x="17" y="26"/>
                      </a:cubicBezTo>
                      <a:cubicBezTo>
                        <a:pt x="15" y="28"/>
                        <a:pt x="15" y="36"/>
                        <a:pt x="13" y="37"/>
                      </a:cubicBezTo>
                      <a:cubicBezTo>
                        <a:pt x="11" y="37"/>
                        <a:pt x="10" y="40"/>
                        <a:pt x="12" y="42"/>
                      </a:cubicBezTo>
                      <a:cubicBezTo>
                        <a:pt x="15" y="45"/>
                        <a:pt x="21" y="46"/>
                        <a:pt x="25" y="47"/>
                      </a:cubicBezTo>
                      <a:cubicBezTo>
                        <a:pt x="29" y="47"/>
                        <a:pt x="35" y="48"/>
                        <a:pt x="38" y="47"/>
                      </a:cubicBezTo>
                      <a:cubicBezTo>
                        <a:pt x="39" y="46"/>
                        <a:pt x="48" y="43"/>
                        <a:pt x="47" y="46"/>
                      </a:cubicBezTo>
                      <a:cubicBezTo>
                        <a:pt x="47" y="50"/>
                        <a:pt x="46" y="54"/>
                        <a:pt x="45" y="58"/>
                      </a:cubicBezTo>
                      <a:cubicBezTo>
                        <a:pt x="45" y="60"/>
                        <a:pt x="44" y="67"/>
                        <a:pt x="40" y="65"/>
                      </a:cubicBezTo>
                      <a:cubicBezTo>
                        <a:pt x="38" y="64"/>
                        <a:pt x="36" y="62"/>
                        <a:pt x="34" y="61"/>
                      </a:cubicBezTo>
                      <a:cubicBezTo>
                        <a:pt x="30" y="58"/>
                        <a:pt x="25" y="54"/>
                        <a:pt x="21" y="50"/>
                      </a:cubicBezTo>
                      <a:cubicBezTo>
                        <a:pt x="19" y="48"/>
                        <a:pt x="17" y="45"/>
                        <a:pt x="15" y="44"/>
                      </a:cubicBezTo>
                      <a:cubicBezTo>
                        <a:pt x="9" y="40"/>
                        <a:pt x="5" y="38"/>
                        <a:pt x="2" y="32"/>
                      </a:cubicBezTo>
                      <a:cubicBezTo>
                        <a:pt x="1" y="31"/>
                        <a:pt x="0" y="32"/>
                        <a:pt x="0" y="33"/>
                      </a:cubicBezTo>
                      <a:cubicBezTo>
                        <a:pt x="5" y="41"/>
                        <a:pt x="14" y="44"/>
                        <a:pt x="20" y="51"/>
                      </a:cubicBezTo>
                      <a:cubicBezTo>
                        <a:pt x="26" y="58"/>
                        <a:pt x="35" y="64"/>
                        <a:pt x="44" y="68"/>
                      </a:cubicBezTo>
                      <a:cubicBezTo>
                        <a:pt x="44" y="68"/>
                        <a:pt x="44" y="68"/>
                        <a:pt x="44" y="67"/>
                      </a:cubicBezTo>
                      <a:cubicBezTo>
                        <a:pt x="46" y="59"/>
                        <a:pt x="49" y="52"/>
                        <a:pt x="49" y="44"/>
                      </a:cubicBezTo>
                      <a:cubicBezTo>
                        <a:pt x="49" y="43"/>
                        <a:pt x="49" y="43"/>
                        <a:pt x="48" y="43"/>
                      </a:cubicBezTo>
                      <a:cubicBezTo>
                        <a:pt x="41" y="43"/>
                        <a:pt x="35" y="45"/>
                        <a:pt x="28" y="45"/>
                      </a:cubicBezTo>
                      <a:cubicBezTo>
                        <a:pt x="24" y="45"/>
                        <a:pt x="21" y="45"/>
                        <a:pt x="17" y="43"/>
                      </a:cubicBezTo>
                      <a:cubicBezTo>
                        <a:pt x="16" y="42"/>
                        <a:pt x="10" y="39"/>
                        <a:pt x="15" y="38"/>
                      </a:cubicBezTo>
                      <a:cubicBezTo>
                        <a:pt x="16" y="37"/>
                        <a:pt x="19" y="26"/>
                        <a:pt x="20" y="26"/>
                      </a:cubicBezTo>
                      <a:cubicBezTo>
                        <a:pt x="22" y="24"/>
                        <a:pt x="25" y="21"/>
                        <a:pt x="24" y="18"/>
                      </a:cubicBezTo>
                      <a:cubicBezTo>
                        <a:pt x="24" y="18"/>
                        <a:pt x="12" y="9"/>
                        <a:pt x="20" y="10"/>
                      </a:cubicBezTo>
                      <a:cubicBezTo>
                        <a:pt x="22" y="10"/>
                        <a:pt x="25" y="11"/>
                        <a:pt x="27" y="8"/>
                      </a:cubicBezTo>
                      <a:cubicBezTo>
                        <a:pt x="33" y="0"/>
                        <a:pt x="18" y="2"/>
                        <a:pt x="14" y="4"/>
                      </a:cubicBezTo>
                      <a:cubicBezTo>
                        <a:pt x="13" y="4"/>
                        <a:pt x="14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5" name="Freeform 170"/>
                <p:cNvSpPr>
                  <a:spLocks/>
                </p:cNvSpPr>
                <p:nvPr/>
              </p:nvSpPr>
              <p:spPr bwMode="auto">
                <a:xfrm>
                  <a:off x="1466850" y="2235201"/>
                  <a:ext cx="20638" cy="39688"/>
                </a:xfrm>
                <a:custGeom>
                  <a:avLst/>
                  <a:gdLst>
                    <a:gd name="T0" fmla="*/ 5 w 20"/>
                    <a:gd name="T1" fmla="*/ 19 h 38"/>
                    <a:gd name="T2" fmla="*/ 0 w 20"/>
                    <a:gd name="T3" fmla="*/ 29 h 38"/>
                    <a:gd name="T4" fmla="*/ 5 w 20"/>
                    <a:gd name="T5" fmla="*/ 20 h 38"/>
                    <a:gd name="T6" fmla="*/ 2 w 20"/>
                    <a:gd name="T7" fmla="*/ 29 h 38"/>
                    <a:gd name="T8" fmla="*/ 8 w 20"/>
                    <a:gd name="T9" fmla="*/ 18 h 38"/>
                    <a:gd name="T10" fmla="*/ 6 w 20"/>
                    <a:gd name="T11" fmla="*/ 24 h 38"/>
                    <a:gd name="T12" fmla="*/ 7 w 20"/>
                    <a:gd name="T13" fmla="*/ 34 h 38"/>
                    <a:gd name="T14" fmla="*/ 7 w 20"/>
                    <a:gd name="T15" fmla="*/ 21 h 38"/>
                    <a:gd name="T16" fmla="*/ 8 w 20"/>
                    <a:gd name="T17" fmla="*/ 34 h 38"/>
                    <a:gd name="T18" fmla="*/ 7 w 20"/>
                    <a:gd name="T19" fmla="*/ 25 h 38"/>
                    <a:gd name="T20" fmla="*/ 2 w 20"/>
                    <a:gd name="T21" fmla="*/ 29 h 38"/>
                    <a:gd name="T22" fmla="*/ 3 w 20"/>
                    <a:gd name="T23" fmla="*/ 36 h 38"/>
                    <a:gd name="T24" fmla="*/ 4 w 20"/>
                    <a:gd name="T25" fmla="*/ 34 h 38"/>
                    <a:gd name="T26" fmla="*/ 5 w 20"/>
                    <a:gd name="T27" fmla="*/ 38 h 38"/>
                    <a:gd name="T28" fmla="*/ 7 w 20"/>
                    <a:gd name="T29" fmla="*/ 34 h 38"/>
                    <a:gd name="T30" fmla="*/ 7 w 20"/>
                    <a:gd name="T31" fmla="*/ 37 h 38"/>
                    <a:gd name="T32" fmla="*/ 11 w 20"/>
                    <a:gd name="T33" fmla="*/ 21 h 38"/>
                    <a:gd name="T34" fmla="*/ 15 w 20"/>
                    <a:gd name="T35" fmla="*/ 19 h 38"/>
                    <a:gd name="T36" fmla="*/ 11 w 20"/>
                    <a:gd name="T37" fmla="*/ 28 h 38"/>
                    <a:gd name="T38" fmla="*/ 15 w 20"/>
                    <a:gd name="T39" fmla="*/ 19 h 38"/>
                    <a:gd name="T40" fmla="*/ 11 w 20"/>
                    <a:gd name="T41" fmla="*/ 27 h 38"/>
                    <a:gd name="T42" fmla="*/ 14 w 20"/>
                    <a:gd name="T43" fmla="*/ 23 h 38"/>
                    <a:gd name="T44" fmla="*/ 15 w 20"/>
                    <a:gd name="T45" fmla="*/ 17 h 38"/>
                    <a:gd name="T46" fmla="*/ 14 w 20"/>
                    <a:gd name="T47" fmla="*/ 15 h 38"/>
                    <a:gd name="T48" fmla="*/ 9 w 20"/>
                    <a:gd name="T49" fmla="*/ 17 h 38"/>
                    <a:gd name="T50" fmla="*/ 11 w 20"/>
                    <a:gd name="T51" fmla="*/ 14 h 38"/>
                    <a:gd name="T52" fmla="*/ 9 w 20"/>
                    <a:gd name="T53" fmla="*/ 10 h 38"/>
                    <a:gd name="T54" fmla="*/ 11 w 20"/>
                    <a:gd name="T55" fmla="*/ 5 h 38"/>
                    <a:gd name="T56" fmla="*/ 17 w 20"/>
                    <a:gd name="T57" fmla="*/ 3 h 38"/>
                    <a:gd name="T58" fmla="*/ 18 w 20"/>
                    <a:gd name="T59" fmla="*/ 2 h 38"/>
                    <a:gd name="T60" fmla="*/ 20 w 20"/>
                    <a:gd name="T61" fmla="*/ 1 h 38"/>
                    <a:gd name="T62" fmla="*/ 15 w 20"/>
                    <a:gd name="T63" fmla="*/ 2 h 38"/>
                    <a:gd name="T64" fmla="*/ 11 w 20"/>
                    <a:gd name="T65" fmla="*/ 5 h 38"/>
                    <a:gd name="T66" fmla="*/ 8 w 20"/>
                    <a:gd name="T67" fmla="*/ 9 h 38"/>
                    <a:gd name="T68" fmla="*/ 12 w 20"/>
                    <a:gd name="T69" fmla="*/ 4 h 38"/>
                    <a:gd name="T70" fmla="*/ 6 w 20"/>
                    <a:gd name="T71" fmla="*/ 15 h 38"/>
                    <a:gd name="T72" fmla="*/ 9 w 20"/>
                    <a:gd name="T73" fmla="*/ 21 h 38"/>
                    <a:gd name="T74" fmla="*/ 13 w 20"/>
                    <a:gd name="T75" fmla="*/ 10 h 38"/>
                    <a:gd name="T76" fmla="*/ 9 w 20"/>
                    <a:gd name="T77" fmla="*/ 19 h 38"/>
                    <a:gd name="T78" fmla="*/ 12 w 20"/>
                    <a:gd name="T79" fmla="*/ 10 h 38"/>
                    <a:gd name="T80" fmla="*/ 7 w 20"/>
                    <a:gd name="T81" fmla="*/ 20 h 38"/>
                    <a:gd name="T82" fmla="*/ 13 w 20"/>
                    <a:gd name="T83" fmla="*/ 21 h 38"/>
                    <a:gd name="T84" fmla="*/ 17 w 20"/>
                    <a:gd name="T85" fmla="*/ 16 h 38"/>
                    <a:gd name="T86" fmla="*/ 16 w 20"/>
                    <a:gd name="T87" fmla="*/ 16 h 38"/>
                    <a:gd name="T88" fmla="*/ 14 w 20"/>
                    <a:gd name="T89" fmla="*/ 21 h 38"/>
                    <a:gd name="T90" fmla="*/ 12 w 20"/>
                    <a:gd name="T91" fmla="*/ 24 h 38"/>
                    <a:gd name="T92" fmla="*/ 12 w 20"/>
                    <a:gd name="T93" fmla="*/ 31 h 38"/>
                    <a:gd name="T94" fmla="*/ 14 w 20"/>
                    <a:gd name="T95" fmla="*/ 24 h 38"/>
                    <a:gd name="T96" fmla="*/ 10 w 20"/>
                    <a:gd name="T97" fmla="*/ 31 h 38"/>
                    <a:gd name="T98" fmla="*/ 13 w 20"/>
                    <a:gd name="T99" fmla="*/ 19 h 38"/>
                    <a:gd name="T100" fmla="*/ 9 w 20"/>
                    <a:gd name="T101" fmla="*/ 28 h 38"/>
                    <a:gd name="T102" fmla="*/ 7 w 20"/>
                    <a:gd name="T103" fmla="*/ 31 h 38"/>
                    <a:gd name="T104" fmla="*/ 2 w 20"/>
                    <a:gd name="T105" fmla="*/ 30 h 38"/>
                    <a:gd name="T106" fmla="*/ 2 w 20"/>
                    <a:gd name="T107" fmla="*/ 34 h 38"/>
                    <a:gd name="T108" fmla="*/ 8 w 20"/>
                    <a:gd name="T109" fmla="*/ 35 h 38"/>
                    <a:gd name="T110" fmla="*/ 8 w 20"/>
                    <a:gd name="T111" fmla="*/ 28 h 38"/>
                    <a:gd name="T112" fmla="*/ 8 w 20"/>
                    <a:gd name="T113" fmla="*/ 27 h 38"/>
                    <a:gd name="T114" fmla="*/ 7 w 20"/>
                    <a:gd name="T115" fmla="*/ 31 h 38"/>
                    <a:gd name="T116" fmla="*/ 8 w 20"/>
                    <a:gd name="T117" fmla="*/ 15 h 38"/>
                    <a:gd name="T118" fmla="*/ 4 w 20"/>
                    <a:gd name="T119" fmla="*/ 28 h 38"/>
                    <a:gd name="T120" fmla="*/ 4 w 20"/>
                    <a:gd name="T121" fmla="*/ 16 h 38"/>
                    <a:gd name="T122" fmla="*/ 7 w 20"/>
                    <a:gd name="T123" fmla="*/ 17 h 38"/>
                    <a:gd name="T124" fmla="*/ 0 w 20"/>
                    <a:gd name="T125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" h="38">
                      <a:moveTo>
                        <a:pt x="2" y="25"/>
                      </a:moveTo>
                      <a:cubicBezTo>
                        <a:pt x="2" y="23"/>
                        <a:pt x="3" y="21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1" y="23"/>
                        <a:pt x="1" y="26"/>
                        <a:pt x="0" y="29"/>
                      </a:cubicBezTo>
                      <a:cubicBezTo>
                        <a:pt x="0" y="30"/>
                        <a:pt x="1" y="30"/>
                        <a:pt x="2" y="29"/>
                      </a:cubicBezTo>
                      <a:cubicBezTo>
                        <a:pt x="4" y="27"/>
                        <a:pt x="4" y="24"/>
                        <a:pt x="5" y="20"/>
                      </a:cubicBezTo>
                      <a:cubicBezTo>
                        <a:pt x="6" y="16"/>
                        <a:pt x="4" y="20"/>
                        <a:pt x="4" y="22"/>
                      </a:cubicBezTo>
                      <a:cubicBezTo>
                        <a:pt x="3" y="24"/>
                        <a:pt x="3" y="27"/>
                        <a:pt x="2" y="29"/>
                      </a:cubicBezTo>
                      <a:cubicBezTo>
                        <a:pt x="2" y="30"/>
                        <a:pt x="3" y="31"/>
                        <a:pt x="4" y="30"/>
                      </a:cubicBezTo>
                      <a:cubicBezTo>
                        <a:pt x="6" y="26"/>
                        <a:pt x="7" y="22"/>
                        <a:pt x="8" y="18"/>
                      </a:cubicBezTo>
                      <a:cubicBezTo>
                        <a:pt x="6" y="17"/>
                        <a:pt x="6" y="18"/>
                        <a:pt x="6" y="20"/>
                      </a:cubicBezTo>
                      <a:cubicBezTo>
                        <a:pt x="6" y="21"/>
                        <a:pt x="6" y="23"/>
                        <a:pt x="6" y="24"/>
                      </a:cubicBezTo>
                      <a:cubicBezTo>
                        <a:pt x="5" y="27"/>
                        <a:pt x="6" y="30"/>
                        <a:pt x="6" y="33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9" y="29"/>
                        <a:pt x="9" y="25"/>
                        <a:pt x="9" y="21"/>
                      </a:cubicBezTo>
                      <a:cubicBezTo>
                        <a:pt x="8" y="20"/>
                        <a:pt x="7" y="20"/>
                        <a:pt x="7" y="21"/>
                      </a:cubicBezTo>
                      <a:cubicBezTo>
                        <a:pt x="6" y="25"/>
                        <a:pt x="6" y="29"/>
                        <a:pt x="6" y="34"/>
                      </a:cubicBezTo>
                      <a:cubicBezTo>
                        <a:pt x="6" y="34"/>
                        <a:pt x="8" y="35"/>
                        <a:pt x="8" y="34"/>
                      </a:cubicBezTo>
                      <a:cubicBezTo>
                        <a:pt x="8" y="31"/>
                        <a:pt x="9" y="28"/>
                        <a:pt x="9" y="25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7"/>
                        <a:pt x="6" y="32"/>
                        <a:pt x="8" y="33"/>
                      </a:cubicBezTo>
                      <a:cubicBezTo>
                        <a:pt x="6" y="31"/>
                        <a:pt x="4" y="30"/>
                        <a:pt x="2" y="29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1" y="32"/>
                        <a:pt x="2" y="34"/>
                        <a:pt x="3" y="36"/>
                      </a:cubicBezTo>
                      <a:cubicBezTo>
                        <a:pt x="3" y="37"/>
                        <a:pt x="4" y="36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2"/>
                        <a:pt x="3" y="31"/>
                        <a:pt x="2" y="32"/>
                      </a:cubicBezTo>
                      <a:cubicBezTo>
                        <a:pt x="3" y="34"/>
                        <a:pt x="4" y="36"/>
                        <a:pt x="5" y="38"/>
                      </a:cubicBezTo>
                      <a:cubicBezTo>
                        <a:pt x="6" y="38"/>
                        <a:pt x="7" y="38"/>
                        <a:pt x="7" y="38"/>
                      </a:cubicBezTo>
                      <a:cubicBezTo>
                        <a:pt x="7" y="36"/>
                        <a:pt x="7" y="35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7" y="35"/>
                        <a:pt x="7" y="36"/>
                        <a:pt x="7" y="37"/>
                      </a:cubicBezTo>
                      <a:cubicBezTo>
                        <a:pt x="7" y="38"/>
                        <a:pt x="9" y="38"/>
                        <a:pt x="9" y="37"/>
                      </a:cubicBezTo>
                      <a:cubicBezTo>
                        <a:pt x="10" y="32"/>
                        <a:pt x="11" y="27"/>
                        <a:pt x="11" y="21"/>
                      </a:cubicBezTo>
                      <a:cubicBezTo>
                        <a:pt x="11" y="22"/>
                        <a:pt x="10" y="34"/>
                        <a:pt x="12" y="27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4" y="17"/>
                        <a:pt x="14" y="18"/>
                      </a:cubicBezTo>
                      <a:cubicBezTo>
                        <a:pt x="13" y="21"/>
                        <a:pt x="12" y="25"/>
                        <a:pt x="11" y="28"/>
                      </a:cubicBezTo>
                      <a:cubicBezTo>
                        <a:pt x="12" y="29"/>
                        <a:pt x="13" y="29"/>
                        <a:pt x="13" y="26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3" y="18"/>
                        <a:pt x="13" y="19"/>
                      </a:cubicBezTo>
                      <a:cubicBezTo>
                        <a:pt x="12" y="22"/>
                        <a:pt x="12" y="24"/>
                        <a:pt x="11" y="27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4" y="25"/>
                        <a:pt x="13" y="26"/>
                        <a:pt x="14" y="23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6" y="19"/>
                        <a:pt x="16" y="18"/>
                        <a:pt x="15" y="17"/>
                      </a:cubicBezTo>
                      <a:cubicBezTo>
                        <a:pt x="14" y="18"/>
                        <a:pt x="15" y="19"/>
                        <a:pt x="16" y="18"/>
                      </a:cubicBezTo>
                      <a:cubicBezTo>
                        <a:pt x="14" y="22"/>
                        <a:pt x="14" y="17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1" y="16"/>
                        <a:pt x="11" y="15"/>
                        <a:pt x="9" y="17"/>
                      </a:cubicBezTo>
                      <a:cubicBezTo>
                        <a:pt x="5" y="21"/>
                        <a:pt x="10" y="14"/>
                        <a:pt x="11" y="12"/>
                      </a:cubicBezTo>
                      <a:cubicBezTo>
                        <a:pt x="10" y="19"/>
                        <a:pt x="13" y="7"/>
                        <a:pt x="11" y="14"/>
                      </a:cubicBezTo>
                      <a:cubicBezTo>
                        <a:pt x="10" y="20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4" y="16"/>
                        <a:pt x="10" y="7"/>
                        <a:pt x="12" y="6"/>
                      </a:cubicBezTo>
                      <a:cubicBezTo>
                        <a:pt x="12" y="6"/>
                        <a:pt x="11" y="6"/>
                        <a:pt x="11" y="5"/>
                      </a:cubicBezTo>
                      <a:cubicBezTo>
                        <a:pt x="12" y="7"/>
                        <a:pt x="13" y="7"/>
                        <a:pt x="14" y="5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8" y="2"/>
                        <a:pt x="17" y="1"/>
                        <a:pt x="17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19" y="2"/>
                        <a:pt x="20" y="1"/>
                        <a:pt x="20" y="1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1"/>
                        <a:pt x="16" y="1"/>
                        <a:pt x="15" y="2"/>
                      </a:cubicBezTo>
                      <a:cubicBezTo>
                        <a:pt x="14" y="2"/>
                        <a:pt x="15" y="4"/>
                        <a:pt x="16" y="3"/>
                      </a:cubicBezTo>
                      <a:cubicBezTo>
                        <a:pt x="18" y="2"/>
                        <a:pt x="11" y="5"/>
                        <a:pt x="11" y="5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11" y="8"/>
                        <a:pt x="12" y="7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9" y="7"/>
                        <a:pt x="5" y="9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7" y="14"/>
                        <a:pt x="8" y="11"/>
                        <a:pt x="8" y="13"/>
                      </a:cubicBezTo>
                      <a:cubicBezTo>
                        <a:pt x="8" y="16"/>
                        <a:pt x="8" y="18"/>
                        <a:pt x="9" y="21"/>
                      </a:cubicBezTo>
                      <a:cubicBezTo>
                        <a:pt x="9" y="22"/>
                        <a:pt x="10" y="22"/>
                        <a:pt x="10" y="21"/>
                      </a:cubicBezTo>
                      <a:cubicBezTo>
                        <a:pt x="12" y="17"/>
                        <a:pt x="13" y="14"/>
                        <a:pt x="13" y="10"/>
                      </a:cubicBezTo>
                      <a:cubicBezTo>
                        <a:pt x="13" y="9"/>
                        <a:pt x="12" y="9"/>
                        <a:pt x="12" y="10"/>
                      </a:cubicBezTo>
                      <a:cubicBezTo>
                        <a:pt x="10" y="13"/>
                        <a:pt x="9" y="15"/>
                        <a:pt x="9" y="19"/>
                      </a:cubicBezTo>
                      <a:cubicBezTo>
                        <a:pt x="9" y="19"/>
                        <a:pt x="10" y="20"/>
                        <a:pt x="10" y="19"/>
                      </a:cubicBezTo>
                      <a:cubicBezTo>
                        <a:pt x="11" y="16"/>
                        <a:pt x="12" y="14"/>
                        <a:pt x="12" y="10"/>
                      </a:cubicBezTo>
                      <a:cubicBezTo>
                        <a:pt x="13" y="10"/>
                        <a:pt x="12" y="9"/>
                        <a:pt x="11" y="10"/>
                      </a:cubicBezTo>
                      <a:cubicBezTo>
                        <a:pt x="9" y="13"/>
                        <a:pt x="7" y="16"/>
                        <a:pt x="7" y="20"/>
                      </a:cubicBezTo>
                      <a:cubicBezTo>
                        <a:pt x="7" y="21"/>
                        <a:pt x="7" y="21"/>
                        <a:pt x="8" y="21"/>
                      </a:cubicBezTo>
                      <a:cubicBezTo>
                        <a:pt x="10" y="18"/>
                        <a:pt x="13" y="15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6" y="20"/>
                        <a:pt x="17" y="18"/>
                        <a:pt x="17" y="16"/>
                      </a:cubicBezTo>
                      <a:cubicBezTo>
                        <a:pt x="18" y="15"/>
                        <a:pt x="17" y="15"/>
                        <a:pt x="16" y="15"/>
                      </a:cubicBezTo>
                      <a:cubicBezTo>
                        <a:pt x="13" y="19"/>
                        <a:pt x="17" y="14"/>
                        <a:pt x="16" y="16"/>
                      </a:cubicBezTo>
                      <a:cubicBezTo>
                        <a:pt x="17" y="16"/>
                        <a:pt x="15" y="15"/>
                        <a:pt x="15" y="16"/>
                      </a:cubicBezTo>
                      <a:cubicBezTo>
                        <a:pt x="15" y="18"/>
                        <a:pt x="14" y="19"/>
                        <a:pt x="14" y="21"/>
                      </a:cubicBezTo>
                      <a:cubicBezTo>
                        <a:pt x="13" y="22"/>
                        <a:pt x="12" y="29"/>
                        <a:pt x="14" y="22"/>
                      </a:cubicBezTo>
                      <a:cubicBezTo>
                        <a:pt x="12" y="21"/>
                        <a:pt x="12" y="21"/>
                        <a:pt x="12" y="24"/>
                      </a:cubicBezTo>
                      <a:cubicBezTo>
                        <a:pt x="11" y="26"/>
                        <a:pt x="11" y="28"/>
                        <a:pt x="10" y="31"/>
                      </a:cubicBezTo>
                      <a:cubicBezTo>
                        <a:pt x="10" y="32"/>
                        <a:pt x="11" y="32"/>
                        <a:pt x="12" y="31"/>
                      </a:cubicBezTo>
                      <a:cubicBezTo>
                        <a:pt x="12" y="29"/>
                        <a:pt x="12" y="28"/>
                        <a:pt x="13" y="26"/>
                      </a:cubicBezTo>
                      <a:cubicBezTo>
                        <a:pt x="13" y="25"/>
                        <a:pt x="13" y="24"/>
                        <a:pt x="14" y="24"/>
                      </a:cubicBezTo>
                      <a:cubicBezTo>
                        <a:pt x="15" y="22"/>
                        <a:pt x="15" y="21"/>
                        <a:pt x="13" y="20"/>
                      </a:cubicBezTo>
                      <a:cubicBezTo>
                        <a:pt x="12" y="24"/>
                        <a:pt x="10" y="27"/>
                        <a:pt x="10" y="31"/>
                      </a:cubicBezTo>
                      <a:cubicBezTo>
                        <a:pt x="10" y="32"/>
                        <a:pt x="11" y="32"/>
                        <a:pt x="11" y="31"/>
                      </a:cubicBezTo>
                      <a:cubicBezTo>
                        <a:pt x="12" y="27"/>
                        <a:pt x="13" y="23"/>
                        <a:pt x="13" y="19"/>
                      </a:cubicBezTo>
                      <a:cubicBezTo>
                        <a:pt x="13" y="18"/>
                        <a:pt x="12" y="18"/>
                        <a:pt x="12" y="19"/>
                      </a:cubicBezTo>
                      <a:cubicBezTo>
                        <a:pt x="10" y="22"/>
                        <a:pt x="9" y="24"/>
                        <a:pt x="9" y="28"/>
                      </a:cubicBezTo>
                      <a:cubicBezTo>
                        <a:pt x="8" y="30"/>
                        <a:pt x="8" y="32"/>
                        <a:pt x="8" y="35"/>
                      </a:cubicBezTo>
                      <a:cubicBezTo>
                        <a:pt x="8" y="36"/>
                        <a:pt x="7" y="32"/>
                        <a:pt x="7" y="31"/>
                      </a:cubicBezTo>
                      <a:cubicBezTo>
                        <a:pt x="7" y="31"/>
                        <a:pt x="6" y="31"/>
                        <a:pt x="6" y="32"/>
                      </a:cubicBezTo>
                      <a:cubicBezTo>
                        <a:pt x="6" y="38"/>
                        <a:pt x="4" y="32"/>
                        <a:pt x="2" y="30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1"/>
                        <a:pt x="2" y="33"/>
                        <a:pt x="2" y="34"/>
                      </a:cubicBezTo>
                      <a:cubicBezTo>
                        <a:pt x="1" y="30"/>
                        <a:pt x="2" y="29"/>
                        <a:pt x="4" y="33"/>
                      </a:cubicBezTo>
                      <a:cubicBezTo>
                        <a:pt x="5" y="34"/>
                        <a:pt x="7" y="34"/>
                        <a:pt x="8" y="35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2"/>
                        <a:pt x="8" y="30"/>
                        <a:pt x="8" y="28"/>
                      </a:cubicBezTo>
                      <a:cubicBezTo>
                        <a:pt x="7" y="28"/>
                        <a:pt x="6" y="29"/>
                        <a:pt x="8" y="32"/>
                      </a:cubicBezTo>
                      <a:cubicBezTo>
                        <a:pt x="8" y="30"/>
                        <a:pt x="8" y="29"/>
                        <a:pt x="8" y="27"/>
                      </a:cubicBezTo>
                      <a:cubicBezTo>
                        <a:pt x="8" y="26"/>
                        <a:pt x="7" y="19"/>
                        <a:pt x="7" y="25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7" y="30"/>
                        <a:pt x="7" y="28"/>
                        <a:pt x="7" y="27"/>
                      </a:cubicBezTo>
                      <a:cubicBezTo>
                        <a:pt x="7" y="23"/>
                        <a:pt x="8" y="19"/>
                        <a:pt x="8" y="15"/>
                      </a:cubicBezTo>
                      <a:cubicBezTo>
                        <a:pt x="8" y="15"/>
                        <a:pt x="7" y="14"/>
                        <a:pt x="7" y="15"/>
                      </a:cubicBezTo>
                      <a:cubicBezTo>
                        <a:pt x="6" y="19"/>
                        <a:pt x="5" y="24"/>
                        <a:pt x="4" y="28"/>
                      </a:cubicBezTo>
                      <a:cubicBezTo>
                        <a:pt x="5" y="25"/>
                        <a:pt x="5" y="20"/>
                        <a:pt x="6" y="17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4" y="20"/>
                        <a:pt x="3" y="24"/>
                        <a:pt x="2" y="27"/>
                      </a:cubicBezTo>
                      <a:cubicBezTo>
                        <a:pt x="3" y="24"/>
                        <a:pt x="4" y="20"/>
                        <a:pt x="7" y="17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2" y="19"/>
                        <a:pt x="1" y="21"/>
                        <a:pt x="0" y="25"/>
                      </a:cubicBezTo>
                      <a:cubicBezTo>
                        <a:pt x="0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6" name="Freeform 171"/>
                <p:cNvSpPr>
                  <a:spLocks/>
                </p:cNvSpPr>
                <p:nvPr/>
              </p:nvSpPr>
              <p:spPr bwMode="auto">
                <a:xfrm>
                  <a:off x="1482725" y="2279651"/>
                  <a:ext cx="22225" cy="20638"/>
                </a:xfrm>
                <a:custGeom>
                  <a:avLst/>
                  <a:gdLst>
                    <a:gd name="T0" fmla="*/ 9 w 21"/>
                    <a:gd name="T1" fmla="*/ 4 h 19"/>
                    <a:gd name="T2" fmla="*/ 8 w 21"/>
                    <a:gd name="T3" fmla="*/ 2 h 19"/>
                    <a:gd name="T4" fmla="*/ 7 w 21"/>
                    <a:gd name="T5" fmla="*/ 3 h 19"/>
                    <a:gd name="T6" fmla="*/ 11 w 21"/>
                    <a:gd name="T7" fmla="*/ 7 h 19"/>
                    <a:gd name="T8" fmla="*/ 12 w 21"/>
                    <a:gd name="T9" fmla="*/ 6 h 19"/>
                    <a:gd name="T10" fmla="*/ 2 w 21"/>
                    <a:gd name="T11" fmla="*/ 0 h 19"/>
                    <a:gd name="T12" fmla="*/ 1 w 21"/>
                    <a:gd name="T13" fmla="*/ 2 h 19"/>
                    <a:gd name="T14" fmla="*/ 9 w 21"/>
                    <a:gd name="T15" fmla="*/ 8 h 19"/>
                    <a:gd name="T16" fmla="*/ 10 w 21"/>
                    <a:gd name="T17" fmla="*/ 7 h 19"/>
                    <a:gd name="T18" fmla="*/ 4 w 21"/>
                    <a:gd name="T19" fmla="*/ 2 h 19"/>
                    <a:gd name="T20" fmla="*/ 3 w 21"/>
                    <a:gd name="T21" fmla="*/ 3 h 19"/>
                    <a:gd name="T22" fmla="*/ 12 w 21"/>
                    <a:gd name="T23" fmla="*/ 10 h 19"/>
                    <a:gd name="T24" fmla="*/ 13 w 21"/>
                    <a:gd name="T25" fmla="*/ 9 h 19"/>
                    <a:gd name="T26" fmla="*/ 10 w 21"/>
                    <a:gd name="T27" fmla="*/ 6 h 19"/>
                    <a:gd name="T28" fmla="*/ 9 w 21"/>
                    <a:gd name="T29" fmla="*/ 7 h 19"/>
                    <a:gd name="T30" fmla="*/ 19 w 21"/>
                    <a:gd name="T31" fmla="*/ 12 h 19"/>
                    <a:gd name="T32" fmla="*/ 20 w 21"/>
                    <a:gd name="T33" fmla="*/ 11 h 19"/>
                    <a:gd name="T34" fmla="*/ 11 w 21"/>
                    <a:gd name="T35" fmla="*/ 3 h 19"/>
                    <a:gd name="T36" fmla="*/ 10 w 21"/>
                    <a:gd name="T37" fmla="*/ 4 h 19"/>
                    <a:gd name="T38" fmla="*/ 20 w 21"/>
                    <a:gd name="T39" fmla="*/ 18 h 19"/>
                    <a:gd name="T40" fmla="*/ 21 w 21"/>
                    <a:gd name="T41" fmla="*/ 17 h 19"/>
                    <a:gd name="T42" fmla="*/ 9 w 21"/>
                    <a:gd name="T43" fmla="*/ 7 h 19"/>
                    <a:gd name="T44" fmla="*/ 8 w 21"/>
                    <a:gd name="T45" fmla="*/ 8 h 19"/>
                    <a:gd name="T46" fmla="*/ 18 w 21"/>
                    <a:gd name="T47" fmla="*/ 16 h 19"/>
                    <a:gd name="T48" fmla="*/ 19 w 21"/>
                    <a:gd name="T49" fmla="*/ 15 h 19"/>
                    <a:gd name="T50" fmla="*/ 16 w 21"/>
                    <a:gd name="T51" fmla="*/ 9 h 19"/>
                    <a:gd name="T52" fmla="*/ 15 w 21"/>
                    <a:gd name="T53" fmla="*/ 8 h 19"/>
                    <a:gd name="T54" fmla="*/ 18 w 21"/>
                    <a:gd name="T55" fmla="*/ 16 h 19"/>
                    <a:gd name="T56" fmla="*/ 19 w 21"/>
                    <a:gd name="T57" fmla="*/ 15 h 19"/>
                    <a:gd name="T58" fmla="*/ 9 w 21"/>
                    <a:gd name="T59" fmla="*/ 7 h 19"/>
                    <a:gd name="T60" fmla="*/ 8 w 21"/>
                    <a:gd name="T61" fmla="*/ 8 h 19"/>
                    <a:gd name="T62" fmla="*/ 20 w 21"/>
                    <a:gd name="T63" fmla="*/ 18 h 19"/>
                    <a:gd name="T64" fmla="*/ 21 w 21"/>
                    <a:gd name="T65" fmla="*/ 18 h 19"/>
                    <a:gd name="T66" fmla="*/ 11 w 21"/>
                    <a:gd name="T67" fmla="*/ 3 h 19"/>
                    <a:gd name="T68" fmla="*/ 10 w 21"/>
                    <a:gd name="T69" fmla="*/ 4 h 19"/>
                    <a:gd name="T70" fmla="*/ 19 w 21"/>
                    <a:gd name="T71" fmla="*/ 12 h 19"/>
                    <a:gd name="T72" fmla="*/ 20 w 21"/>
                    <a:gd name="T73" fmla="*/ 11 h 19"/>
                    <a:gd name="T74" fmla="*/ 9 w 21"/>
                    <a:gd name="T75" fmla="*/ 5 h 19"/>
                    <a:gd name="T76" fmla="*/ 9 w 21"/>
                    <a:gd name="T77" fmla="*/ 7 h 19"/>
                    <a:gd name="T78" fmla="*/ 12 w 21"/>
                    <a:gd name="T79" fmla="*/ 10 h 19"/>
                    <a:gd name="T80" fmla="*/ 13 w 21"/>
                    <a:gd name="T81" fmla="*/ 9 h 19"/>
                    <a:gd name="T82" fmla="*/ 4 w 21"/>
                    <a:gd name="T83" fmla="*/ 2 h 19"/>
                    <a:gd name="T84" fmla="*/ 3 w 21"/>
                    <a:gd name="T85" fmla="*/ 3 h 19"/>
                    <a:gd name="T86" fmla="*/ 9 w 21"/>
                    <a:gd name="T87" fmla="*/ 8 h 19"/>
                    <a:gd name="T88" fmla="*/ 10 w 21"/>
                    <a:gd name="T89" fmla="*/ 7 h 19"/>
                    <a:gd name="T90" fmla="*/ 2 w 21"/>
                    <a:gd name="T91" fmla="*/ 1 h 19"/>
                    <a:gd name="T92" fmla="*/ 1 w 21"/>
                    <a:gd name="T93" fmla="*/ 2 h 19"/>
                    <a:gd name="T94" fmla="*/ 12 w 21"/>
                    <a:gd name="T95" fmla="*/ 7 h 19"/>
                    <a:gd name="T96" fmla="*/ 12 w 21"/>
                    <a:gd name="T97" fmla="*/ 6 h 19"/>
                    <a:gd name="T98" fmla="*/ 8 w 21"/>
                    <a:gd name="T99" fmla="*/ 2 h 19"/>
                    <a:gd name="T100" fmla="*/ 6 w 21"/>
                    <a:gd name="T101" fmla="*/ 3 h 19"/>
                    <a:gd name="T102" fmla="*/ 8 w 21"/>
                    <a:gd name="T103" fmla="*/ 5 h 19"/>
                    <a:gd name="T104" fmla="*/ 9 w 21"/>
                    <a:gd name="T105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19">
                      <a:moveTo>
                        <a:pt x="9" y="4"/>
                      </a:move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8" y="4"/>
                        <a:pt x="5" y="2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3" y="4"/>
                        <a:pt x="6" y="6"/>
                        <a:pt x="9" y="8"/>
                      </a:cubicBezTo>
                      <a:cubicBezTo>
                        <a:pt x="10" y="9"/>
                        <a:pt x="11" y="8"/>
                        <a:pt x="10" y="7"/>
                      </a:cubicBezTo>
                      <a:cubicBezTo>
                        <a:pt x="8" y="5"/>
                        <a:pt x="6" y="4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6" y="5"/>
                        <a:pt x="9" y="8"/>
                        <a:pt x="12" y="10"/>
                      </a:cubicBezTo>
                      <a:cubicBezTo>
                        <a:pt x="13" y="10"/>
                        <a:pt x="14" y="9"/>
                        <a:pt x="13" y="9"/>
                      </a:cubicBezTo>
                      <a:cubicBezTo>
                        <a:pt x="12" y="8"/>
                        <a:pt x="11" y="7"/>
                        <a:pt x="10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3" y="8"/>
                        <a:pt x="16" y="10"/>
                        <a:pt x="19" y="12"/>
                      </a:cubicBezTo>
                      <a:cubicBezTo>
                        <a:pt x="20" y="12"/>
                        <a:pt x="21" y="11"/>
                        <a:pt x="20" y="11"/>
                      </a:cubicBezTo>
                      <a:cubicBezTo>
                        <a:pt x="17" y="9"/>
                        <a:pt x="14" y="6"/>
                        <a:pt x="11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4" y="8"/>
                        <a:pt x="18" y="13"/>
                        <a:pt x="20" y="18"/>
                      </a:cubicBezTo>
                      <a:cubicBezTo>
                        <a:pt x="20" y="18"/>
                        <a:pt x="20" y="17"/>
                        <a:pt x="21" y="17"/>
                      </a:cubicBezTo>
                      <a:cubicBezTo>
                        <a:pt x="16" y="14"/>
                        <a:pt x="12" y="11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11" y="11"/>
                        <a:pt x="14" y="14"/>
                        <a:pt x="18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7" y="13"/>
                        <a:pt x="14" y="12"/>
                        <a:pt x="16" y="9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2" y="11"/>
                        <a:pt x="15" y="13"/>
                        <a:pt x="18" y="16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5" y="13"/>
                        <a:pt x="12" y="10"/>
                        <a:pt x="9" y="7"/>
                      </a:cubicBezTo>
                      <a:cubicBezTo>
                        <a:pt x="8" y="6"/>
                        <a:pt x="7" y="7"/>
                        <a:pt x="8" y="8"/>
                      </a:cubicBezTo>
                      <a:cubicBezTo>
                        <a:pt x="11" y="12"/>
                        <a:pt x="15" y="16"/>
                        <a:pt x="20" y="18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19" y="12"/>
                        <a:pt x="15" y="7"/>
                        <a:pt x="11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3" y="7"/>
                        <a:pt x="16" y="10"/>
                        <a:pt x="19" y="12"/>
                      </a:cubicBezTo>
                      <a:cubicBezTo>
                        <a:pt x="19" y="12"/>
                        <a:pt x="20" y="11"/>
                        <a:pt x="20" y="11"/>
                      </a:cubicBezTo>
                      <a:cubicBezTo>
                        <a:pt x="17" y="9"/>
                        <a:pt x="13" y="7"/>
                        <a:pt x="9" y="5"/>
                      </a:cubicBezTo>
                      <a:cubicBezTo>
                        <a:pt x="9" y="5"/>
                        <a:pt x="8" y="6"/>
                        <a:pt x="9" y="7"/>
                      </a:cubicBezTo>
                      <a:cubicBezTo>
                        <a:pt x="10" y="8"/>
                        <a:pt x="11" y="9"/>
                        <a:pt x="12" y="10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0" y="7"/>
                        <a:pt x="7" y="4"/>
                        <a:pt x="4" y="2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5" y="5"/>
                        <a:pt x="7" y="6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7" y="5"/>
                        <a:pt x="4" y="3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5" y="3"/>
                        <a:pt x="8" y="6"/>
                        <a:pt x="12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5"/>
                        <a:pt x="9" y="3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8" y="5"/>
                      </a:cubicBezTo>
                      <a:cubicBezTo>
                        <a:pt x="9" y="5"/>
                        <a:pt x="10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7" name="Freeform 172"/>
                <p:cNvSpPr>
                  <a:spLocks/>
                </p:cNvSpPr>
                <p:nvPr/>
              </p:nvSpPr>
              <p:spPr bwMode="auto">
                <a:xfrm>
                  <a:off x="1477963" y="2270126"/>
                  <a:ext cx="38100" cy="34925"/>
                </a:xfrm>
                <a:custGeom>
                  <a:avLst/>
                  <a:gdLst>
                    <a:gd name="T0" fmla="*/ 2 w 37"/>
                    <a:gd name="T1" fmla="*/ 9 h 33"/>
                    <a:gd name="T2" fmla="*/ 15 w 37"/>
                    <a:gd name="T3" fmla="*/ 4 h 33"/>
                    <a:gd name="T4" fmla="*/ 22 w 37"/>
                    <a:gd name="T5" fmla="*/ 9 h 33"/>
                    <a:gd name="T6" fmla="*/ 31 w 37"/>
                    <a:gd name="T7" fmla="*/ 10 h 33"/>
                    <a:gd name="T8" fmla="*/ 32 w 37"/>
                    <a:gd name="T9" fmla="*/ 15 h 33"/>
                    <a:gd name="T10" fmla="*/ 31 w 37"/>
                    <a:gd name="T11" fmla="*/ 17 h 33"/>
                    <a:gd name="T12" fmla="*/ 29 w 37"/>
                    <a:gd name="T13" fmla="*/ 20 h 33"/>
                    <a:gd name="T14" fmla="*/ 30 w 37"/>
                    <a:gd name="T15" fmla="*/ 29 h 33"/>
                    <a:gd name="T16" fmla="*/ 29 w 37"/>
                    <a:gd name="T17" fmla="*/ 31 h 33"/>
                    <a:gd name="T18" fmla="*/ 32 w 37"/>
                    <a:gd name="T19" fmla="*/ 26 h 33"/>
                    <a:gd name="T20" fmla="*/ 34 w 37"/>
                    <a:gd name="T21" fmla="*/ 15 h 33"/>
                    <a:gd name="T22" fmla="*/ 36 w 37"/>
                    <a:gd name="T23" fmla="*/ 10 h 33"/>
                    <a:gd name="T24" fmla="*/ 32 w 37"/>
                    <a:gd name="T25" fmla="*/ 8 h 33"/>
                    <a:gd name="T26" fmla="*/ 25 w 37"/>
                    <a:gd name="T27" fmla="*/ 9 h 33"/>
                    <a:gd name="T28" fmla="*/ 19 w 37"/>
                    <a:gd name="T29" fmla="*/ 5 h 33"/>
                    <a:gd name="T30" fmla="*/ 1 w 37"/>
                    <a:gd name="T31" fmla="*/ 8 h 33"/>
                    <a:gd name="T32" fmla="*/ 2 w 37"/>
                    <a:gd name="T33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3">
                      <a:moveTo>
                        <a:pt x="2" y="9"/>
                      </a:moveTo>
                      <a:cubicBezTo>
                        <a:pt x="6" y="6"/>
                        <a:pt x="9" y="3"/>
                        <a:pt x="15" y="4"/>
                      </a:cubicBezTo>
                      <a:cubicBezTo>
                        <a:pt x="17" y="5"/>
                        <a:pt x="20" y="7"/>
                        <a:pt x="22" y="9"/>
                      </a:cubicBezTo>
                      <a:cubicBezTo>
                        <a:pt x="25" y="11"/>
                        <a:pt x="28" y="11"/>
                        <a:pt x="31" y="10"/>
                      </a:cubicBezTo>
                      <a:cubicBezTo>
                        <a:pt x="35" y="11"/>
                        <a:pt x="35" y="13"/>
                        <a:pt x="32" y="15"/>
                      </a:cubicBezTo>
                      <a:cubicBezTo>
                        <a:pt x="32" y="15"/>
                        <a:pt x="31" y="16"/>
                        <a:pt x="31" y="17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9" y="21"/>
                        <a:pt x="30" y="30"/>
                        <a:pt x="30" y="29"/>
                      </a:cubicBezTo>
                      <a:cubicBezTo>
                        <a:pt x="29" y="29"/>
                        <a:pt x="28" y="30"/>
                        <a:pt x="29" y="31"/>
                      </a:cubicBezTo>
                      <a:cubicBezTo>
                        <a:pt x="32" y="33"/>
                        <a:pt x="32" y="27"/>
                        <a:pt x="32" y="26"/>
                      </a:cubicBezTo>
                      <a:cubicBezTo>
                        <a:pt x="31" y="21"/>
                        <a:pt x="31" y="18"/>
                        <a:pt x="34" y="15"/>
                      </a:cubicBezTo>
                      <a:cubicBezTo>
                        <a:pt x="36" y="13"/>
                        <a:pt x="37" y="12"/>
                        <a:pt x="36" y="10"/>
                      </a:cubicBezTo>
                      <a:cubicBezTo>
                        <a:pt x="36" y="8"/>
                        <a:pt x="34" y="8"/>
                        <a:pt x="32" y="8"/>
                      </a:cubicBezTo>
                      <a:cubicBezTo>
                        <a:pt x="29" y="8"/>
                        <a:pt x="28" y="10"/>
                        <a:pt x="25" y="9"/>
                      </a:cubicBezTo>
                      <a:cubicBezTo>
                        <a:pt x="23" y="9"/>
                        <a:pt x="21" y="6"/>
                        <a:pt x="19" y="5"/>
                      </a:cubicBezTo>
                      <a:cubicBezTo>
                        <a:pt x="12" y="0"/>
                        <a:pt x="6" y="4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8" name="Freeform 173"/>
                <p:cNvSpPr>
                  <a:spLocks/>
                </p:cNvSpPr>
                <p:nvPr/>
              </p:nvSpPr>
              <p:spPr bwMode="auto">
                <a:xfrm>
                  <a:off x="1508125" y="2286001"/>
                  <a:ext cx="4763" cy="14288"/>
                </a:xfrm>
                <a:custGeom>
                  <a:avLst/>
                  <a:gdLst>
                    <a:gd name="T0" fmla="*/ 2 w 5"/>
                    <a:gd name="T1" fmla="*/ 12 h 13"/>
                    <a:gd name="T2" fmla="*/ 3 w 5"/>
                    <a:gd name="T3" fmla="*/ 8 h 13"/>
                    <a:gd name="T4" fmla="*/ 5 w 5"/>
                    <a:gd name="T5" fmla="*/ 3 h 13"/>
                    <a:gd name="T6" fmla="*/ 3 w 5"/>
                    <a:gd name="T7" fmla="*/ 3 h 13"/>
                    <a:gd name="T8" fmla="*/ 0 w 5"/>
                    <a:gd name="T9" fmla="*/ 9 h 13"/>
                    <a:gd name="T10" fmla="*/ 1 w 5"/>
                    <a:gd name="T11" fmla="*/ 10 h 13"/>
                    <a:gd name="T12" fmla="*/ 3 w 5"/>
                    <a:gd name="T13" fmla="*/ 2 h 13"/>
                    <a:gd name="T14" fmla="*/ 2 w 5"/>
                    <a:gd name="T15" fmla="*/ 1 h 13"/>
                    <a:gd name="T16" fmla="*/ 0 w 5"/>
                    <a:gd name="T17" fmla="*/ 8 h 13"/>
                    <a:gd name="T18" fmla="*/ 2 w 5"/>
                    <a:gd name="T19" fmla="*/ 8 h 13"/>
                    <a:gd name="T20" fmla="*/ 3 w 5"/>
                    <a:gd name="T21" fmla="*/ 1 h 13"/>
                    <a:gd name="T22" fmla="*/ 2 w 5"/>
                    <a:gd name="T23" fmla="*/ 1 h 13"/>
                    <a:gd name="T24" fmla="*/ 0 w 5"/>
                    <a:gd name="T25" fmla="*/ 8 h 13"/>
                    <a:gd name="T26" fmla="*/ 2 w 5"/>
                    <a:gd name="T27" fmla="*/ 8 h 13"/>
                    <a:gd name="T28" fmla="*/ 3 w 5"/>
                    <a:gd name="T29" fmla="*/ 2 h 13"/>
                    <a:gd name="T30" fmla="*/ 2 w 5"/>
                    <a:gd name="T31" fmla="*/ 1 h 13"/>
                    <a:gd name="T32" fmla="*/ 0 w 5"/>
                    <a:gd name="T33" fmla="*/ 10 h 13"/>
                    <a:gd name="T34" fmla="*/ 1 w 5"/>
                    <a:gd name="T35" fmla="*/ 10 h 13"/>
                    <a:gd name="T36" fmla="*/ 5 w 5"/>
                    <a:gd name="T37" fmla="*/ 3 h 13"/>
                    <a:gd name="T38" fmla="*/ 3 w 5"/>
                    <a:gd name="T39" fmla="*/ 3 h 13"/>
                    <a:gd name="T40" fmla="*/ 1 w 5"/>
                    <a:gd name="T41" fmla="*/ 8 h 13"/>
                    <a:gd name="T42" fmla="*/ 1 w 5"/>
                    <a:gd name="T43" fmla="*/ 12 h 13"/>
                    <a:gd name="T44" fmla="*/ 2 w 5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3">
                      <a:moveTo>
                        <a:pt x="2" y="12"/>
                      </a:moveTo>
                      <a:cubicBezTo>
                        <a:pt x="2" y="10"/>
                        <a:pt x="3" y="9"/>
                        <a:pt x="3" y="8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5"/>
                        <a:pt x="1" y="7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7"/>
                        <a:pt x="2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3"/>
                        <a:pt x="1" y="5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6"/>
                        <a:pt x="2" y="3"/>
                        <a:pt x="3" y="1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2" y="6"/>
                        <a:pt x="3" y="4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0"/>
                        <a:pt x="1" y="11"/>
                        <a:pt x="1" y="10"/>
                      </a:cubicBezTo>
                      <a:cubicBezTo>
                        <a:pt x="2" y="8"/>
                        <a:pt x="4" y="5"/>
                        <a:pt x="5" y="3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1" y="13"/>
                        <a:pt x="3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9" name="Freeform 174"/>
                <p:cNvSpPr>
                  <a:spLocks/>
                </p:cNvSpPr>
                <p:nvPr/>
              </p:nvSpPr>
              <p:spPr bwMode="auto">
                <a:xfrm>
                  <a:off x="1481138" y="2273301"/>
                  <a:ext cx="31750" cy="25400"/>
                </a:xfrm>
                <a:custGeom>
                  <a:avLst/>
                  <a:gdLst>
                    <a:gd name="T0" fmla="*/ 23 w 30"/>
                    <a:gd name="T1" fmla="*/ 23 h 24"/>
                    <a:gd name="T2" fmla="*/ 27 w 30"/>
                    <a:gd name="T3" fmla="*/ 16 h 24"/>
                    <a:gd name="T4" fmla="*/ 22 w 30"/>
                    <a:gd name="T5" fmla="*/ 17 h 24"/>
                    <a:gd name="T6" fmla="*/ 21 w 30"/>
                    <a:gd name="T7" fmla="*/ 12 h 24"/>
                    <a:gd name="T8" fmla="*/ 22 w 30"/>
                    <a:gd name="T9" fmla="*/ 19 h 24"/>
                    <a:gd name="T10" fmla="*/ 23 w 30"/>
                    <a:gd name="T11" fmla="*/ 18 h 24"/>
                    <a:gd name="T12" fmla="*/ 25 w 30"/>
                    <a:gd name="T13" fmla="*/ 9 h 24"/>
                    <a:gd name="T14" fmla="*/ 24 w 30"/>
                    <a:gd name="T15" fmla="*/ 10 h 24"/>
                    <a:gd name="T16" fmla="*/ 22 w 30"/>
                    <a:gd name="T17" fmla="*/ 13 h 24"/>
                    <a:gd name="T18" fmla="*/ 17 w 30"/>
                    <a:gd name="T19" fmla="*/ 12 h 24"/>
                    <a:gd name="T20" fmla="*/ 14 w 30"/>
                    <a:gd name="T21" fmla="*/ 9 h 24"/>
                    <a:gd name="T22" fmla="*/ 1 w 30"/>
                    <a:gd name="T23" fmla="*/ 5 h 24"/>
                    <a:gd name="T24" fmla="*/ 7 w 30"/>
                    <a:gd name="T25" fmla="*/ 5 h 24"/>
                    <a:gd name="T26" fmla="*/ 6 w 30"/>
                    <a:gd name="T27" fmla="*/ 4 h 24"/>
                    <a:gd name="T28" fmla="*/ 12 w 30"/>
                    <a:gd name="T29" fmla="*/ 3 h 24"/>
                    <a:gd name="T30" fmla="*/ 11 w 30"/>
                    <a:gd name="T31" fmla="*/ 9 h 24"/>
                    <a:gd name="T32" fmla="*/ 18 w 30"/>
                    <a:gd name="T33" fmla="*/ 10 h 24"/>
                    <a:gd name="T34" fmla="*/ 26 w 30"/>
                    <a:gd name="T35" fmla="*/ 11 h 24"/>
                    <a:gd name="T36" fmla="*/ 24 w 30"/>
                    <a:gd name="T37" fmla="*/ 8 h 24"/>
                    <a:gd name="T38" fmla="*/ 23 w 30"/>
                    <a:gd name="T39" fmla="*/ 13 h 24"/>
                    <a:gd name="T40" fmla="*/ 22 w 30"/>
                    <a:gd name="T41" fmla="*/ 15 h 24"/>
                    <a:gd name="T42" fmla="*/ 24 w 30"/>
                    <a:gd name="T43" fmla="*/ 8 h 24"/>
                    <a:gd name="T44" fmla="*/ 27 w 30"/>
                    <a:gd name="T45" fmla="*/ 11 h 24"/>
                    <a:gd name="T46" fmla="*/ 17 w 30"/>
                    <a:gd name="T47" fmla="*/ 9 h 24"/>
                    <a:gd name="T48" fmla="*/ 20 w 30"/>
                    <a:gd name="T49" fmla="*/ 14 h 24"/>
                    <a:gd name="T50" fmla="*/ 12 w 30"/>
                    <a:gd name="T51" fmla="*/ 8 h 24"/>
                    <a:gd name="T52" fmla="*/ 18 w 30"/>
                    <a:gd name="T53" fmla="*/ 13 h 24"/>
                    <a:gd name="T54" fmla="*/ 11 w 30"/>
                    <a:gd name="T55" fmla="*/ 11 h 24"/>
                    <a:gd name="T56" fmla="*/ 18 w 30"/>
                    <a:gd name="T57" fmla="*/ 13 h 24"/>
                    <a:gd name="T58" fmla="*/ 11 w 30"/>
                    <a:gd name="T59" fmla="*/ 9 h 24"/>
                    <a:gd name="T60" fmla="*/ 11 w 30"/>
                    <a:gd name="T61" fmla="*/ 4 h 24"/>
                    <a:gd name="T62" fmla="*/ 4 w 30"/>
                    <a:gd name="T63" fmla="*/ 4 h 24"/>
                    <a:gd name="T64" fmla="*/ 13 w 30"/>
                    <a:gd name="T65" fmla="*/ 6 h 24"/>
                    <a:gd name="T66" fmla="*/ 1 w 30"/>
                    <a:gd name="T67" fmla="*/ 5 h 24"/>
                    <a:gd name="T68" fmla="*/ 11 w 30"/>
                    <a:gd name="T69" fmla="*/ 4 h 24"/>
                    <a:gd name="T70" fmla="*/ 3 w 30"/>
                    <a:gd name="T71" fmla="*/ 4 h 24"/>
                    <a:gd name="T72" fmla="*/ 12 w 30"/>
                    <a:gd name="T73" fmla="*/ 5 h 24"/>
                    <a:gd name="T74" fmla="*/ 6 w 30"/>
                    <a:gd name="T75" fmla="*/ 3 h 24"/>
                    <a:gd name="T76" fmla="*/ 12 w 30"/>
                    <a:gd name="T77" fmla="*/ 7 h 24"/>
                    <a:gd name="T78" fmla="*/ 7 w 30"/>
                    <a:gd name="T79" fmla="*/ 5 h 24"/>
                    <a:gd name="T80" fmla="*/ 14 w 30"/>
                    <a:gd name="T81" fmla="*/ 10 h 24"/>
                    <a:gd name="T82" fmla="*/ 11 w 30"/>
                    <a:gd name="T83" fmla="*/ 9 h 24"/>
                    <a:gd name="T84" fmla="*/ 21 w 30"/>
                    <a:gd name="T85" fmla="*/ 10 h 24"/>
                    <a:gd name="T86" fmla="*/ 15 w 30"/>
                    <a:gd name="T87" fmla="*/ 13 h 24"/>
                    <a:gd name="T88" fmla="*/ 27 w 30"/>
                    <a:gd name="T89" fmla="*/ 8 h 24"/>
                    <a:gd name="T90" fmla="*/ 22 w 30"/>
                    <a:gd name="T91" fmla="*/ 15 h 24"/>
                    <a:gd name="T92" fmla="*/ 27 w 30"/>
                    <a:gd name="T93" fmla="*/ 8 h 24"/>
                    <a:gd name="T94" fmla="*/ 21 w 30"/>
                    <a:gd name="T95" fmla="*/ 16 h 24"/>
                    <a:gd name="T96" fmla="*/ 27 w 30"/>
                    <a:gd name="T97" fmla="*/ 10 h 24"/>
                    <a:gd name="T98" fmla="*/ 21 w 30"/>
                    <a:gd name="T99" fmla="*/ 19 h 24"/>
                    <a:gd name="T100" fmla="*/ 24 w 30"/>
                    <a:gd name="T101" fmla="*/ 11 h 24"/>
                    <a:gd name="T102" fmla="*/ 22 w 30"/>
                    <a:gd name="T103" fmla="*/ 22 h 24"/>
                    <a:gd name="T104" fmla="*/ 23 w 30"/>
                    <a:gd name="T105" fmla="*/ 11 h 24"/>
                    <a:gd name="T106" fmla="*/ 23 w 30"/>
                    <a:gd name="T107" fmla="*/ 21 h 24"/>
                    <a:gd name="T108" fmla="*/ 23 w 30"/>
                    <a:gd name="T109" fmla="*/ 13 h 24"/>
                    <a:gd name="T110" fmla="*/ 27 w 30"/>
                    <a:gd name="T111" fmla="*/ 16 h 24"/>
                    <a:gd name="T112" fmla="*/ 23 w 30"/>
                    <a:gd name="T113" fmla="*/ 23 h 24"/>
                    <a:gd name="T114" fmla="*/ 29 w 30"/>
                    <a:gd name="T11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" h="24">
                      <a:moveTo>
                        <a:pt x="28" y="12"/>
                      </a:moveTo>
                      <a:cubicBezTo>
                        <a:pt x="26" y="16"/>
                        <a:pt x="25" y="19"/>
                        <a:pt x="23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1"/>
                        <a:pt x="26" y="18"/>
                        <a:pt x="27" y="16"/>
                      </a:cubicBezTo>
                      <a:cubicBezTo>
                        <a:pt x="27" y="15"/>
                        <a:pt x="26" y="15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22" y="15"/>
                        <a:pt x="22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2" y="13"/>
                        <a:pt x="22" y="14"/>
                        <a:pt x="23" y="14"/>
                      </a:cubicBezTo>
                      <a:cubicBezTo>
                        <a:pt x="23" y="16"/>
                        <a:pt x="23" y="18"/>
                        <a:pt x="22" y="19"/>
                      </a:cubicBezTo>
                      <a:cubicBezTo>
                        <a:pt x="20" y="15"/>
                        <a:pt x="26" y="12"/>
                        <a:pt x="21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2" y="15"/>
                        <a:pt x="23" y="12"/>
                        <a:pt x="26" y="10"/>
                      </a:cubicBezTo>
                      <a:cubicBezTo>
                        <a:pt x="26" y="10"/>
                        <a:pt x="26" y="10"/>
                        <a:pt x="25" y="9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3" y="15"/>
                        <a:pt x="23" y="15"/>
                        <a:pt x="24" y="10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4" y="11"/>
                        <a:pt x="23" y="11"/>
                        <a:pt x="22" y="13"/>
                      </a:cubicBezTo>
                      <a:cubicBezTo>
                        <a:pt x="21" y="13"/>
                        <a:pt x="20" y="13"/>
                        <a:pt x="19" y="14"/>
                      </a:cubicBezTo>
                      <a:cubicBezTo>
                        <a:pt x="20" y="11"/>
                        <a:pt x="19" y="10"/>
                        <a:pt x="17" y="12"/>
                      </a:cubicBezTo>
                      <a:cubicBezTo>
                        <a:pt x="16" y="12"/>
                        <a:pt x="10" y="11"/>
                        <a:pt x="14" y="10"/>
                      </a:cubicBezTo>
                      <a:cubicBezTo>
                        <a:pt x="15" y="10"/>
                        <a:pt x="14" y="9"/>
                        <a:pt x="14" y="9"/>
                      </a:cubicBezTo>
                      <a:cubicBezTo>
                        <a:pt x="10" y="9"/>
                        <a:pt x="9" y="7"/>
                        <a:pt x="10" y="5"/>
                      </a:cubicBezTo>
                      <a:cubicBezTo>
                        <a:pt x="7" y="7"/>
                        <a:pt x="4" y="7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13" y="6"/>
                        <a:pt x="12" y="5"/>
                        <a:pt x="6" y="4"/>
                      </a:cubicBezTo>
                      <a:cubicBezTo>
                        <a:pt x="7" y="3"/>
                        <a:pt x="8" y="2"/>
                        <a:pt x="9" y="2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5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3" y="8"/>
                        <a:pt x="14" y="9"/>
                        <a:pt x="13" y="11"/>
                      </a:cubicBezTo>
                      <a:cubicBezTo>
                        <a:pt x="15" y="9"/>
                        <a:pt x="17" y="8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5" y="9"/>
                        <a:pt x="24" y="8"/>
                      </a:cubicBezTo>
                      <a:cubicBezTo>
                        <a:pt x="23" y="8"/>
                        <a:pt x="23" y="9"/>
                        <a:pt x="23" y="9"/>
                      </a:cubicBezTo>
                      <a:cubicBezTo>
                        <a:pt x="23" y="10"/>
                        <a:pt x="23" y="12"/>
                        <a:pt x="23" y="13"/>
                      </a:cubicBezTo>
                      <a:cubicBezTo>
                        <a:pt x="23" y="12"/>
                        <a:pt x="21" y="12"/>
                        <a:pt x="21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3"/>
                        <a:pt x="27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4" y="10"/>
                        <a:pt x="25" y="10"/>
                        <a:pt x="27" y="11"/>
                      </a:cubicBezTo>
                      <a:cubicBezTo>
                        <a:pt x="27" y="11"/>
                        <a:pt x="28" y="10"/>
                        <a:pt x="27" y="10"/>
                      </a:cubicBezTo>
                      <a:cubicBezTo>
                        <a:pt x="24" y="7"/>
                        <a:pt x="20" y="8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7" y="13"/>
                        <a:pt x="17" y="13"/>
                        <a:pt x="20" y="14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1" y="10"/>
                        <a:pt x="15" y="5"/>
                        <a:pt x="12" y="8"/>
                      </a:cubicBezTo>
                      <a:cubicBezTo>
                        <a:pt x="8" y="12"/>
                        <a:pt x="14" y="16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0"/>
                        <a:pt x="15" y="9"/>
                        <a:pt x="11" y="10"/>
                      </a:cubicBezTo>
                      <a:cubicBezTo>
                        <a:pt x="11" y="10"/>
                        <a:pt x="10" y="11"/>
                        <a:pt x="11" y="11"/>
                      </a:cubicBezTo>
                      <a:cubicBezTo>
                        <a:pt x="12" y="14"/>
                        <a:pt x="15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8"/>
                        <a:pt x="14" y="7"/>
                        <a:pt x="10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9" y="10"/>
                        <a:pt x="13" y="0"/>
                        <a:pt x="8" y="0"/>
                      </a:cubicBezTo>
                      <a:cubicBezTo>
                        <a:pt x="1" y="1"/>
                        <a:pt x="6" y="9"/>
                        <a:pt x="11" y="4"/>
                      </a:cubicBezTo>
                      <a:cubicBezTo>
                        <a:pt x="11" y="4"/>
                        <a:pt x="11" y="4"/>
                        <a:pt x="10" y="3"/>
                      </a:cubicBezTo>
                      <a:cubicBezTo>
                        <a:pt x="8" y="1"/>
                        <a:pt x="6" y="2"/>
                        <a:pt x="4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6" y="8"/>
                        <a:pt x="10" y="8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9" y="3"/>
                        <a:pt x="5" y="4"/>
                        <a:pt x="1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5" y="9"/>
                        <a:pt x="9" y="8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8" y="1"/>
                        <a:pt x="6" y="1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6" y="8"/>
                        <a:pt x="9" y="8"/>
                        <a:pt x="12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8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7" y="7"/>
                        <a:pt x="10" y="11"/>
                        <a:pt x="12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5"/>
                        <a:pt x="9" y="4"/>
                        <a:pt x="7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9"/>
                        <a:pt x="10" y="11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3" y="13"/>
                        <a:pt x="19" y="15"/>
                        <a:pt x="21" y="10"/>
                      </a:cubicBezTo>
                      <a:cubicBezTo>
                        <a:pt x="21" y="10"/>
                        <a:pt x="20" y="9"/>
                        <a:pt x="20" y="9"/>
                      </a:cubicBezTo>
                      <a:cubicBezTo>
                        <a:pt x="17" y="10"/>
                        <a:pt x="16" y="11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20" y="17"/>
                        <a:pt x="27" y="13"/>
                        <a:pt x="27" y="8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2" y="7"/>
                        <a:pt x="18" y="11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4"/>
                        <a:pt x="28" y="12"/>
                        <a:pt x="27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2" y="8"/>
                        <a:pt x="19" y="12"/>
                        <a:pt x="21" y="16"/>
                      </a:cubicBezTo>
                      <a:cubicBezTo>
                        <a:pt x="21" y="16"/>
                        <a:pt x="21" y="17"/>
                        <a:pt x="22" y="16"/>
                      </a:cubicBezTo>
                      <a:cubicBezTo>
                        <a:pt x="25" y="15"/>
                        <a:pt x="26" y="13"/>
                        <a:pt x="27" y="10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2" y="11"/>
                        <a:pt x="20" y="15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4" y="16"/>
                        <a:pt x="25" y="14"/>
                        <a:pt x="24" y="11"/>
                      </a:cubicBezTo>
                      <a:cubicBezTo>
                        <a:pt x="23" y="11"/>
                        <a:pt x="23" y="11"/>
                        <a:pt x="22" y="11"/>
                      </a:cubicBezTo>
                      <a:cubicBezTo>
                        <a:pt x="19" y="14"/>
                        <a:pt x="20" y="18"/>
                        <a:pt x="22" y="22"/>
                      </a:cubicBezTo>
                      <a:cubicBezTo>
                        <a:pt x="22" y="22"/>
                        <a:pt x="23" y="22"/>
                        <a:pt x="23" y="22"/>
                      </a:cubicBezTo>
                      <a:cubicBezTo>
                        <a:pt x="25" y="18"/>
                        <a:pt x="24" y="15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5"/>
                        <a:pt x="21" y="18"/>
                        <a:pt x="23" y="21"/>
                      </a:cubicBezTo>
                      <a:cubicBezTo>
                        <a:pt x="24" y="21"/>
                        <a:pt x="24" y="21"/>
                        <a:pt x="25" y="20"/>
                      </a:cubicBezTo>
                      <a:cubicBezTo>
                        <a:pt x="26" y="18"/>
                        <a:pt x="26" y="15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17" y="18"/>
                        <a:pt x="23" y="22"/>
                        <a:pt x="27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8"/>
                        <a:pt x="24" y="20"/>
                        <a:pt x="23" y="23"/>
                      </a:cubicBezTo>
                      <a:cubicBezTo>
                        <a:pt x="23" y="24"/>
                        <a:pt x="24" y="24"/>
                        <a:pt x="25" y="23"/>
                      </a:cubicBezTo>
                      <a:cubicBezTo>
                        <a:pt x="26" y="20"/>
                        <a:pt x="27" y="16"/>
                        <a:pt x="29" y="13"/>
                      </a:cubicBezTo>
                      <a:cubicBezTo>
                        <a:pt x="30" y="12"/>
                        <a:pt x="28" y="11"/>
                        <a:pt x="2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0" name="Freeform 175"/>
                <p:cNvSpPr>
                  <a:spLocks/>
                </p:cNvSpPr>
                <p:nvPr/>
              </p:nvSpPr>
              <p:spPr bwMode="auto">
                <a:xfrm>
                  <a:off x="1501775" y="2225676"/>
                  <a:ext cx="42863" cy="52388"/>
                </a:xfrm>
                <a:custGeom>
                  <a:avLst/>
                  <a:gdLst>
                    <a:gd name="T0" fmla="*/ 13 w 41"/>
                    <a:gd name="T1" fmla="*/ 6 h 49"/>
                    <a:gd name="T2" fmla="*/ 8 w 41"/>
                    <a:gd name="T3" fmla="*/ 12 h 49"/>
                    <a:gd name="T4" fmla="*/ 9 w 41"/>
                    <a:gd name="T5" fmla="*/ 19 h 49"/>
                    <a:gd name="T6" fmla="*/ 13 w 41"/>
                    <a:gd name="T7" fmla="*/ 6 h 49"/>
                    <a:gd name="T8" fmla="*/ 18 w 41"/>
                    <a:gd name="T9" fmla="*/ 6 h 49"/>
                    <a:gd name="T10" fmla="*/ 10 w 41"/>
                    <a:gd name="T11" fmla="*/ 17 h 49"/>
                    <a:gd name="T12" fmla="*/ 20 w 41"/>
                    <a:gd name="T13" fmla="*/ 8 h 49"/>
                    <a:gd name="T14" fmla="*/ 26 w 41"/>
                    <a:gd name="T15" fmla="*/ 27 h 49"/>
                    <a:gd name="T16" fmla="*/ 17 w 41"/>
                    <a:gd name="T17" fmla="*/ 24 h 49"/>
                    <a:gd name="T18" fmla="*/ 22 w 41"/>
                    <a:gd name="T19" fmla="*/ 26 h 49"/>
                    <a:gd name="T20" fmla="*/ 27 w 41"/>
                    <a:gd name="T21" fmla="*/ 18 h 49"/>
                    <a:gd name="T22" fmla="*/ 23 w 41"/>
                    <a:gd name="T23" fmla="*/ 30 h 49"/>
                    <a:gd name="T24" fmla="*/ 22 w 41"/>
                    <a:gd name="T25" fmla="*/ 34 h 49"/>
                    <a:gd name="T26" fmla="*/ 26 w 41"/>
                    <a:gd name="T27" fmla="*/ 32 h 49"/>
                    <a:gd name="T28" fmla="*/ 30 w 41"/>
                    <a:gd name="T29" fmla="*/ 28 h 49"/>
                    <a:gd name="T30" fmla="*/ 30 w 41"/>
                    <a:gd name="T31" fmla="*/ 31 h 49"/>
                    <a:gd name="T32" fmla="*/ 34 w 41"/>
                    <a:gd name="T33" fmla="*/ 24 h 49"/>
                    <a:gd name="T34" fmla="*/ 30 w 41"/>
                    <a:gd name="T35" fmla="*/ 18 h 49"/>
                    <a:gd name="T36" fmla="*/ 36 w 41"/>
                    <a:gd name="T37" fmla="*/ 47 h 49"/>
                    <a:gd name="T38" fmla="*/ 36 w 41"/>
                    <a:gd name="T39" fmla="*/ 44 h 49"/>
                    <a:gd name="T40" fmla="*/ 33 w 41"/>
                    <a:gd name="T41" fmla="*/ 23 h 49"/>
                    <a:gd name="T42" fmla="*/ 33 w 41"/>
                    <a:gd name="T43" fmla="*/ 21 h 49"/>
                    <a:gd name="T44" fmla="*/ 36 w 41"/>
                    <a:gd name="T45" fmla="*/ 31 h 49"/>
                    <a:gd name="T46" fmla="*/ 32 w 41"/>
                    <a:gd name="T47" fmla="*/ 31 h 49"/>
                    <a:gd name="T48" fmla="*/ 33 w 41"/>
                    <a:gd name="T49" fmla="*/ 35 h 49"/>
                    <a:gd name="T50" fmla="*/ 31 w 41"/>
                    <a:gd name="T51" fmla="*/ 33 h 49"/>
                    <a:gd name="T52" fmla="*/ 26 w 41"/>
                    <a:gd name="T53" fmla="*/ 29 h 49"/>
                    <a:gd name="T54" fmla="*/ 25 w 41"/>
                    <a:gd name="T55" fmla="*/ 33 h 49"/>
                    <a:gd name="T56" fmla="*/ 28 w 41"/>
                    <a:gd name="T57" fmla="*/ 30 h 49"/>
                    <a:gd name="T58" fmla="*/ 29 w 41"/>
                    <a:gd name="T59" fmla="*/ 19 h 49"/>
                    <a:gd name="T60" fmla="*/ 25 w 41"/>
                    <a:gd name="T61" fmla="*/ 16 h 49"/>
                    <a:gd name="T62" fmla="*/ 28 w 41"/>
                    <a:gd name="T63" fmla="*/ 13 h 49"/>
                    <a:gd name="T64" fmla="*/ 26 w 41"/>
                    <a:gd name="T65" fmla="*/ 16 h 49"/>
                    <a:gd name="T66" fmla="*/ 24 w 41"/>
                    <a:gd name="T67" fmla="*/ 18 h 49"/>
                    <a:gd name="T68" fmla="*/ 24 w 41"/>
                    <a:gd name="T69" fmla="*/ 20 h 49"/>
                    <a:gd name="T70" fmla="*/ 22 w 41"/>
                    <a:gd name="T71" fmla="*/ 20 h 49"/>
                    <a:gd name="T72" fmla="*/ 18 w 41"/>
                    <a:gd name="T73" fmla="*/ 20 h 49"/>
                    <a:gd name="T74" fmla="*/ 18 w 41"/>
                    <a:gd name="T75" fmla="*/ 30 h 49"/>
                    <a:gd name="T76" fmla="*/ 28 w 41"/>
                    <a:gd name="T77" fmla="*/ 26 h 49"/>
                    <a:gd name="T78" fmla="*/ 24 w 41"/>
                    <a:gd name="T79" fmla="*/ 21 h 49"/>
                    <a:gd name="T80" fmla="*/ 19 w 41"/>
                    <a:gd name="T81" fmla="*/ 25 h 49"/>
                    <a:gd name="T82" fmla="*/ 19 w 41"/>
                    <a:gd name="T83" fmla="*/ 21 h 49"/>
                    <a:gd name="T84" fmla="*/ 9 w 41"/>
                    <a:gd name="T85" fmla="*/ 16 h 49"/>
                    <a:gd name="T86" fmla="*/ 10 w 41"/>
                    <a:gd name="T87" fmla="*/ 13 h 49"/>
                    <a:gd name="T88" fmla="*/ 6 w 41"/>
                    <a:gd name="T89" fmla="*/ 2 h 49"/>
                    <a:gd name="T90" fmla="*/ 17 w 41"/>
                    <a:gd name="T91" fmla="*/ 9 h 49"/>
                    <a:gd name="T92" fmla="*/ 15 w 41"/>
                    <a:gd name="T93" fmla="*/ 4 h 49"/>
                    <a:gd name="T94" fmla="*/ 14 w 41"/>
                    <a:gd name="T95" fmla="*/ 3 h 49"/>
                    <a:gd name="T96" fmla="*/ 10 w 41"/>
                    <a:gd name="T97" fmla="*/ 14 h 49"/>
                    <a:gd name="T98" fmla="*/ 13 w 41"/>
                    <a:gd name="T99" fmla="*/ 11 h 49"/>
                    <a:gd name="T100" fmla="*/ 8 w 41"/>
                    <a:gd name="T101" fmla="*/ 16 h 49"/>
                    <a:gd name="T102" fmla="*/ 9 w 41"/>
                    <a:gd name="T103" fmla="*/ 17 h 49"/>
                    <a:gd name="T104" fmla="*/ 12 w 41"/>
                    <a:gd name="T105" fmla="*/ 12 h 49"/>
                    <a:gd name="T106" fmla="*/ 5 w 41"/>
                    <a:gd name="T107" fmla="*/ 10 h 49"/>
                    <a:gd name="T108" fmla="*/ 6 w 41"/>
                    <a:gd name="T109" fmla="*/ 5 h 49"/>
                    <a:gd name="T110" fmla="*/ 11 w 41"/>
                    <a:gd name="T111" fmla="*/ 4 h 49"/>
                    <a:gd name="T112" fmla="*/ 11 w 41"/>
                    <a:gd name="T113" fmla="*/ 6 h 49"/>
                    <a:gd name="T114" fmla="*/ 9 w 41"/>
                    <a:gd name="T115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" h="49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10" y="6"/>
                        <a:pt x="12" y="6"/>
                      </a:cubicBezTo>
                      <a:cubicBezTo>
                        <a:pt x="11" y="6"/>
                        <a:pt x="11" y="6"/>
                        <a:pt x="13" y="6"/>
                      </a:cubicBezTo>
                      <a:cubicBezTo>
                        <a:pt x="16" y="7"/>
                        <a:pt x="14" y="13"/>
                        <a:pt x="11" y="9"/>
                      </a:cubicBezTo>
                      <a:cubicBezTo>
                        <a:pt x="10" y="8"/>
                        <a:pt x="10" y="8"/>
                        <a:pt x="9" y="9"/>
                      </a:cubicBezTo>
                      <a:cubicBezTo>
                        <a:pt x="9" y="12"/>
                        <a:pt x="10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4"/>
                        <a:pt x="8" y="15"/>
                        <a:pt x="9" y="14"/>
                      </a:cubicBezTo>
                      <a:cubicBezTo>
                        <a:pt x="9" y="13"/>
                        <a:pt x="8" y="13"/>
                        <a:pt x="7" y="14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9" y="14"/>
                        <a:pt x="12" y="10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8" y="4"/>
                        <a:pt x="16" y="3"/>
                        <a:pt x="13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8" y="9"/>
                        <a:pt x="19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7" y="7"/>
                        <a:pt x="16" y="7"/>
                        <a:pt x="18" y="8"/>
                      </a:cubicBezTo>
                      <a:cubicBezTo>
                        <a:pt x="18" y="8"/>
                        <a:pt x="19" y="7"/>
                        <a:pt x="18" y="6"/>
                      </a:cubicBezTo>
                      <a:cubicBezTo>
                        <a:pt x="15" y="5"/>
                        <a:pt x="12" y="3"/>
                        <a:pt x="9" y="2"/>
                      </a:cubicBezTo>
                      <a:cubicBezTo>
                        <a:pt x="12" y="3"/>
                        <a:pt x="9" y="12"/>
                        <a:pt x="8" y="14"/>
                      </a:cubicBezTo>
                      <a:cubicBezTo>
                        <a:pt x="8" y="15"/>
                        <a:pt x="9" y="16"/>
                        <a:pt x="9" y="15"/>
                      </a:cubicBezTo>
                      <a:cubicBezTo>
                        <a:pt x="11" y="14"/>
                        <a:pt x="10" y="16"/>
                        <a:pt x="10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6"/>
                        <a:pt x="12" y="15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3" y="10"/>
                        <a:pt x="16" y="8"/>
                        <a:pt x="20" y="8"/>
                      </a:cubicBezTo>
                      <a:cubicBezTo>
                        <a:pt x="29" y="8"/>
                        <a:pt x="29" y="13"/>
                        <a:pt x="20" y="23"/>
                      </a:cubicBezTo>
                      <a:cubicBezTo>
                        <a:pt x="22" y="22"/>
                        <a:pt x="24" y="22"/>
                        <a:pt x="24" y="25"/>
                      </a:cubicBezTo>
                      <a:cubicBezTo>
                        <a:pt x="24" y="25"/>
                        <a:pt x="14" y="29"/>
                        <a:pt x="21" y="23"/>
                      </a:cubicBezTo>
                      <a:cubicBezTo>
                        <a:pt x="24" y="21"/>
                        <a:pt x="26" y="23"/>
                        <a:pt x="26" y="27"/>
                      </a:cubicBezTo>
                      <a:cubicBezTo>
                        <a:pt x="22" y="32"/>
                        <a:pt x="20" y="32"/>
                        <a:pt x="19" y="27"/>
                      </a:cubicBezTo>
                      <a:cubicBezTo>
                        <a:pt x="22" y="20"/>
                        <a:pt x="23" y="19"/>
                        <a:pt x="20" y="24"/>
                      </a:cubicBezTo>
                      <a:cubicBezTo>
                        <a:pt x="18" y="28"/>
                        <a:pt x="18" y="28"/>
                        <a:pt x="19" y="25"/>
                      </a:cubicBezTo>
                      <a:cubicBezTo>
                        <a:pt x="19" y="24"/>
                        <a:pt x="18" y="24"/>
                        <a:pt x="17" y="24"/>
                      </a:cubicBezTo>
                      <a:cubicBezTo>
                        <a:pt x="16" y="27"/>
                        <a:pt x="16" y="26"/>
                        <a:pt x="19" y="23"/>
                      </a:cubicBezTo>
                      <a:cubicBezTo>
                        <a:pt x="19" y="26"/>
                        <a:pt x="20" y="28"/>
                        <a:pt x="20" y="31"/>
                      </a:cubicBezTo>
                      <a:cubicBezTo>
                        <a:pt x="20" y="32"/>
                        <a:pt x="21" y="32"/>
                        <a:pt x="21" y="31"/>
                      </a:cubicBezTo>
                      <a:cubicBezTo>
                        <a:pt x="22" y="24"/>
                        <a:pt x="22" y="22"/>
                        <a:pt x="22" y="26"/>
                      </a:cubicBezTo>
                      <a:cubicBezTo>
                        <a:pt x="23" y="30"/>
                        <a:pt x="24" y="29"/>
                        <a:pt x="24" y="23"/>
                      </a:cubicBezTo>
                      <a:cubicBezTo>
                        <a:pt x="24" y="25"/>
                        <a:pt x="24" y="26"/>
                        <a:pt x="24" y="28"/>
                      </a:cubicBezTo>
                      <a:cubicBezTo>
                        <a:pt x="24" y="28"/>
                        <a:pt x="26" y="25"/>
                        <a:pt x="26" y="24"/>
                      </a:cubicBezTo>
                      <a:cubicBezTo>
                        <a:pt x="26" y="22"/>
                        <a:pt x="27" y="20"/>
                        <a:pt x="27" y="18"/>
                      </a:cubicBezTo>
                      <a:cubicBezTo>
                        <a:pt x="29" y="22"/>
                        <a:pt x="29" y="29"/>
                        <a:pt x="28" y="18"/>
                      </a:cubicBezTo>
                      <a:cubicBezTo>
                        <a:pt x="29" y="20"/>
                        <a:pt x="30" y="22"/>
                        <a:pt x="31" y="24"/>
                      </a:cubicBezTo>
                      <a:cubicBezTo>
                        <a:pt x="33" y="33"/>
                        <a:pt x="26" y="29"/>
                        <a:pt x="23" y="28"/>
                      </a:cubicBezTo>
                      <a:cubicBezTo>
                        <a:pt x="23" y="28"/>
                        <a:pt x="22" y="30"/>
                        <a:pt x="23" y="30"/>
                      </a:cubicBezTo>
                      <a:cubicBezTo>
                        <a:pt x="26" y="31"/>
                        <a:pt x="25" y="31"/>
                        <a:pt x="29" y="31"/>
                      </a:cubicBezTo>
                      <a:cubicBezTo>
                        <a:pt x="29" y="31"/>
                        <a:pt x="29" y="29"/>
                        <a:pt x="28" y="29"/>
                      </a:cubicBezTo>
                      <a:cubicBezTo>
                        <a:pt x="25" y="30"/>
                        <a:pt x="24" y="30"/>
                        <a:pt x="22" y="33"/>
                      </a:cubicBezTo>
                      <a:cubicBezTo>
                        <a:pt x="21" y="33"/>
                        <a:pt x="22" y="33"/>
                        <a:pt x="22" y="34"/>
                      </a:cubicBezTo>
                      <a:cubicBezTo>
                        <a:pt x="22" y="33"/>
                        <a:pt x="21" y="32"/>
                        <a:pt x="19" y="33"/>
                      </a:cubicBezTo>
                      <a:cubicBezTo>
                        <a:pt x="18" y="33"/>
                        <a:pt x="18" y="35"/>
                        <a:pt x="19" y="35"/>
                      </a:cubicBezTo>
                      <a:cubicBezTo>
                        <a:pt x="22" y="35"/>
                        <a:pt x="24" y="34"/>
                        <a:pt x="27" y="33"/>
                      </a:cubicBezTo>
                      <a:cubicBezTo>
                        <a:pt x="27" y="33"/>
                        <a:pt x="27" y="32"/>
                        <a:pt x="26" y="32"/>
                      </a:cubicBezTo>
                      <a:cubicBezTo>
                        <a:pt x="25" y="32"/>
                        <a:pt x="25" y="32"/>
                        <a:pt x="24" y="33"/>
                      </a:cubicBezTo>
                      <a:cubicBezTo>
                        <a:pt x="23" y="33"/>
                        <a:pt x="23" y="34"/>
                        <a:pt x="24" y="34"/>
                      </a:cubicBezTo>
                      <a:cubicBezTo>
                        <a:pt x="28" y="34"/>
                        <a:pt x="30" y="32"/>
                        <a:pt x="31" y="28"/>
                      </a:cubicBezTo>
                      <a:cubicBezTo>
                        <a:pt x="31" y="28"/>
                        <a:pt x="30" y="27"/>
                        <a:pt x="30" y="28"/>
                      </a:cubicBezTo>
                      <a:cubicBezTo>
                        <a:pt x="25" y="29"/>
                        <a:pt x="31" y="27"/>
                        <a:pt x="31" y="30"/>
                      </a:cubicBezTo>
                      <a:cubicBezTo>
                        <a:pt x="33" y="30"/>
                        <a:pt x="33" y="29"/>
                        <a:pt x="32" y="27"/>
                      </a:cubicBezTo>
                      <a:cubicBezTo>
                        <a:pt x="34" y="32"/>
                        <a:pt x="33" y="33"/>
                        <a:pt x="30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3"/>
                        <a:pt x="33" y="35"/>
                        <a:pt x="34" y="36"/>
                      </a:cubicBezTo>
                      <a:cubicBezTo>
                        <a:pt x="37" y="35"/>
                        <a:pt x="38" y="36"/>
                        <a:pt x="38" y="39"/>
                      </a:cubicBezTo>
                      <a:cubicBezTo>
                        <a:pt x="37" y="38"/>
                        <a:pt x="37" y="34"/>
                        <a:pt x="37" y="32"/>
                      </a:cubicBezTo>
                      <a:cubicBezTo>
                        <a:pt x="36" y="29"/>
                        <a:pt x="36" y="26"/>
                        <a:pt x="34" y="24"/>
                      </a:cubicBezTo>
                      <a:cubicBezTo>
                        <a:pt x="39" y="30"/>
                        <a:pt x="39" y="32"/>
                        <a:pt x="34" y="28"/>
                      </a:cubicBezTo>
                      <a:cubicBezTo>
                        <a:pt x="32" y="22"/>
                        <a:pt x="35" y="30"/>
                        <a:pt x="35" y="30"/>
                      </a:cubicBezTo>
                      <a:cubicBezTo>
                        <a:pt x="35" y="31"/>
                        <a:pt x="37" y="30"/>
                        <a:pt x="36" y="30"/>
                      </a:cubicBezTo>
                      <a:cubicBezTo>
                        <a:pt x="35" y="25"/>
                        <a:pt x="33" y="21"/>
                        <a:pt x="30" y="18"/>
                      </a:cubicBezTo>
                      <a:cubicBezTo>
                        <a:pt x="29" y="17"/>
                        <a:pt x="28" y="17"/>
                        <a:pt x="29" y="18"/>
                      </a:cubicBezTo>
                      <a:cubicBezTo>
                        <a:pt x="29" y="21"/>
                        <a:pt x="31" y="22"/>
                        <a:pt x="33" y="24"/>
                      </a:cubicBezTo>
                      <a:cubicBezTo>
                        <a:pt x="36" y="28"/>
                        <a:pt x="38" y="29"/>
                        <a:pt x="38" y="35"/>
                      </a:cubicBezTo>
                      <a:cubicBezTo>
                        <a:pt x="39" y="37"/>
                        <a:pt x="36" y="45"/>
                        <a:pt x="36" y="47"/>
                      </a:cubicBezTo>
                      <a:cubicBezTo>
                        <a:pt x="36" y="48"/>
                        <a:pt x="37" y="49"/>
                        <a:pt x="37" y="48"/>
                      </a:cubicBezTo>
                      <a:cubicBezTo>
                        <a:pt x="38" y="45"/>
                        <a:pt x="38" y="43"/>
                        <a:pt x="37" y="39"/>
                      </a:cubicBezTo>
                      <a:cubicBezTo>
                        <a:pt x="37" y="39"/>
                        <a:pt x="36" y="39"/>
                        <a:pt x="36" y="40"/>
                      </a:cubicBezTo>
                      <a:cubicBezTo>
                        <a:pt x="36" y="41"/>
                        <a:pt x="36" y="42"/>
                        <a:pt x="36" y="44"/>
                      </a:cubicBezTo>
                      <a:cubicBezTo>
                        <a:pt x="37" y="45"/>
                        <a:pt x="38" y="44"/>
                        <a:pt x="38" y="44"/>
                      </a:cubicBezTo>
                      <a:cubicBezTo>
                        <a:pt x="40" y="38"/>
                        <a:pt x="41" y="33"/>
                        <a:pt x="38" y="28"/>
                      </a:cubicBezTo>
                      <a:cubicBezTo>
                        <a:pt x="36" y="26"/>
                        <a:pt x="34" y="24"/>
                        <a:pt x="32" y="22"/>
                      </a:cubicBezTo>
                      <a:cubicBezTo>
                        <a:pt x="27" y="16"/>
                        <a:pt x="39" y="35"/>
                        <a:pt x="33" y="23"/>
                      </a:cubicBezTo>
                      <a:cubicBezTo>
                        <a:pt x="33" y="23"/>
                        <a:pt x="32" y="23"/>
                        <a:pt x="32" y="24"/>
                      </a:cubicBezTo>
                      <a:cubicBezTo>
                        <a:pt x="33" y="28"/>
                        <a:pt x="33" y="33"/>
                        <a:pt x="37" y="35"/>
                      </a:cubicBezTo>
                      <a:cubicBezTo>
                        <a:pt x="38" y="35"/>
                        <a:pt x="38" y="35"/>
                        <a:pt x="39" y="34"/>
                      </a:cubicBezTo>
                      <a:cubicBezTo>
                        <a:pt x="39" y="29"/>
                        <a:pt x="37" y="25"/>
                        <a:pt x="33" y="21"/>
                      </a:cubicBezTo>
                      <a:cubicBezTo>
                        <a:pt x="32" y="21"/>
                        <a:pt x="31" y="22"/>
                        <a:pt x="32" y="22"/>
                      </a:cubicBezTo>
                      <a:cubicBezTo>
                        <a:pt x="36" y="28"/>
                        <a:pt x="36" y="35"/>
                        <a:pt x="38" y="41"/>
                      </a:cubicBezTo>
                      <a:cubicBezTo>
                        <a:pt x="38" y="42"/>
                        <a:pt x="40" y="41"/>
                        <a:pt x="39" y="41"/>
                      </a:cubicBezTo>
                      <a:cubicBezTo>
                        <a:pt x="39" y="37"/>
                        <a:pt x="38" y="34"/>
                        <a:pt x="36" y="31"/>
                      </a:cubicBezTo>
                      <a:cubicBezTo>
                        <a:pt x="36" y="30"/>
                        <a:pt x="35" y="31"/>
                        <a:pt x="35" y="31"/>
                      </a:cubicBezTo>
                      <a:cubicBezTo>
                        <a:pt x="34" y="35"/>
                        <a:pt x="34" y="37"/>
                        <a:pt x="37" y="40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7" y="38"/>
                        <a:pt x="32" y="31"/>
                        <a:pt x="32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28"/>
                        <a:pt x="32" y="28"/>
                        <a:pt x="30" y="28"/>
                      </a:cubicBezTo>
                      <a:cubicBezTo>
                        <a:pt x="29" y="27"/>
                        <a:pt x="29" y="28"/>
                        <a:pt x="29" y="28"/>
                      </a:cubicBezTo>
                      <a:cubicBezTo>
                        <a:pt x="30" y="31"/>
                        <a:pt x="30" y="33"/>
                        <a:pt x="33" y="35"/>
                      </a:cubicBezTo>
                      <a:cubicBezTo>
                        <a:pt x="33" y="35"/>
                        <a:pt x="34" y="35"/>
                        <a:pt x="34" y="34"/>
                      </a:cubicBezTo>
                      <a:cubicBezTo>
                        <a:pt x="34" y="30"/>
                        <a:pt x="34" y="26"/>
                        <a:pt x="32" y="22"/>
                      </a:cubicBezTo>
                      <a:cubicBezTo>
                        <a:pt x="32" y="22"/>
                        <a:pt x="31" y="22"/>
                        <a:pt x="31" y="22"/>
                      </a:cubicBezTo>
                      <a:cubicBezTo>
                        <a:pt x="30" y="26"/>
                        <a:pt x="30" y="29"/>
                        <a:pt x="31" y="33"/>
                      </a:cubicBezTo>
                      <a:cubicBezTo>
                        <a:pt x="31" y="33"/>
                        <a:pt x="33" y="33"/>
                        <a:pt x="33" y="32"/>
                      </a:cubicBezTo>
                      <a:cubicBezTo>
                        <a:pt x="33" y="29"/>
                        <a:pt x="33" y="27"/>
                        <a:pt x="31" y="24"/>
                      </a:cubicBezTo>
                      <a:cubicBezTo>
                        <a:pt x="31" y="23"/>
                        <a:pt x="31" y="23"/>
                        <a:pt x="30" y="24"/>
                      </a:cubicBezTo>
                      <a:cubicBezTo>
                        <a:pt x="29" y="25"/>
                        <a:pt x="27" y="27"/>
                        <a:pt x="26" y="29"/>
                      </a:cubicBezTo>
                      <a:cubicBezTo>
                        <a:pt x="25" y="30"/>
                        <a:pt x="26" y="31"/>
                        <a:pt x="27" y="30"/>
                      </a:cubicBezTo>
                      <a:cubicBezTo>
                        <a:pt x="27" y="34"/>
                        <a:pt x="26" y="35"/>
                        <a:pt x="24" y="33"/>
                      </a:cubicBezTo>
                      <a:cubicBezTo>
                        <a:pt x="21" y="35"/>
                        <a:pt x="21" y="35"/>
                        <a:pt x="25" y="35"/>
                      </a:cubicBezTo>
                      <a:cubicBezTo>
                        <a:pt x="26" y="35"/>
                        <a:pt x="26" y="34"/>
                        <a:pt x="25" y="33"/>
                      </a:cubicBezTo>
                      <a:cubicBezTo>
                        <a:pt x="24" y="32"/>
                        <a:pt x="23" y="31"/>
                        <a:pt x="23" y="30"/>
                      </a:cubicBezTo>
                      <a:cubicBezTo>
                        <a:pt x="22" y="30"/>
                        <a:pt x="22" y="31"/>
                        <a:pt x="23" y="31"/>
                      </a:cubicBezTo>
                      <a:cubicBezTo>
                        <a:pt x="24" y="32"/>
                        <a:pt x="26" y="31"/>
                        <a:pt x="27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3" y="28"/>
                        <a:pt x="26" y="32"/>
                        <a:pt x="29" y="32"/>
                      </a:cubicBezTo>
                      <a:cubicBezTo>
                        <a:pt x="31" y="32"/>
                        <a:pt x="33" y="32"/>
                        <a:pt x="34" y="31"/>
                      </a:cubicBezTo>
                      <a:cubicBezTo>
                        <a:pt x="36" y="26"/>
                        <a:pt x="34" y="22"/>
                        <a:pt x="30" y="19"/>
                      </a:cubicBezTo>
                      <a:cubicBezTo>
                        <a:pt x="30" y="19"/>
                        <a:pt x="30" y="19"/>
                        <a:pt x="29" y="19"/>
                      </a:cubicBezTo>
                      <a:cubicBezTo>
                        <a:pt x="28" y="23"/>
                        <a:pt x="28" y="25"/>
                        <a:pt x="31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2" y="22"/>
                        <a:pt x="31" y="18"/>
                        <a:pt x="26" y="15"/>
                      </a:cubicBezTo>
                      <a:cubicBezTo>
                        <a:pt x="25" y="15"/>
                        <a:pt x="24" y="16"/>
                        <a:pt x="25" y="16"/>
                      </a:cubicBezTo>
                      <a:cubicBezTo>
                        <a:pt x="26" y="18"/>
                        <a:pt x="27" y="19"/>
                        <a:pt x="29" y="19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30" y="15"/>
                        <a:pt x="30" y="16"/>
                        <a:pt x="29" y="13"/>
                      </a:cubicBezTo>
                      <a:cubicBezTo>
                        <a:pt x="29" y="12"/>
                        <a:pt x="28" y="12"/>
                        <a:pt x="28" y="13"/>
                      </a:cubicBezTo>
                      <a:cubicBezTo>
                        <a:pt x="26" y="18"/>
                        <a:pt x="27" y="22"/>
                        <a:pt x="28" y="26"/>
                      </a:cubicBezTo>
                      <a:cubicBezTo>
                        <a:pt x="28" y="27"/>
                        <a:pt x="30" y="27"/>
                        <a:pt x="30" y="26"/>
                      </a:cubicBezTo>
                      <a:cubicBezTo>
                        <a:pt x="29" y="22"/>
                        <a:pt x="29" y="19"/>
                        <a:pt x="28" y="16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20"/>
                        <a:pt x="25" y="23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4"/>
                        <a:pt x="27" y="21"/>
                        <a:pt x="26" y="18"/>
                      </a:cubicBezTo>
                      <a:cubicBezTo>
                        <a:pt x="26" y="17"/>
                        <a:pt x="24" y="17"/>
                        <a:pt x="24" y="18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2"/>
                        <a:pt x="25" y="32"/>
                        <a:pt x="25" y="31"/>
                      </a:cubicBezTo>
                      <a:cubicBezTo>
                        <a:pt x="25" y="27"/>
                        <a:pt x="26" y="23"/>
                        <a:pt x="25" y="20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4"/>
                        <a:pt x="22" y="27"/>
                        <a:pt x="22" y="31"/>
                      </a:cubicBezTo>
                      <a:cubicBezTo>
                        <a:pt x="22" y="32"/>
                        <a:pt x="23" y="32"/>
                        <a:pt x="23" y="31"/>
                      </a:cubicBezTo>
                      <a:cubicBezTo>
                        <a:pt x="24" y="28"/>
                        <a:pt x="24" y="24"/>
                        <a:pt x="23" y="20"/>
                      </a:cubicBezTo>
                      <a:cubicBezTo>
                        <a:pt x="23" y="20"/>
                        <a:pt x="22" y="20"/>
                        <a:pt x="22" y="20"/>
                      </a:cubicBezTo>
                      <a:cubicBezTo>
                        <a:pt x="21" y="23"/>
                        <a:pt x="20" y="25"/>
                        <a:pt x="20" y="27"/>
                      </a:cubicBezTo>
                      <a:cubicBezTo>
                        <a:pt x="20" y="28"/>
                        <a:pt x="20" y="28"/>
                        <a:pt x="21" y="28"/>
                      </a:cubicBezTo>
                      <a:cubicBezTo>
                        <a:pt x="21" y="26"/>
                        <a:pt x="20" y="23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5" y="23"/>
                        <a:pt x="15" y="24"/>
                        <a:pt x="15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5"/>
                        <a:pt x="17" y="28"/>
                        <a:pt x="17" y="29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21" y="26"/>
                        <a:pt x="23" y="23"/>
                        <a:pt x="24" y="19"/>
                      </a:cubicBezTo>
                      <a:cubicBezTo>
                        <a:pt x="24" y="19"/>
                        <a:pt x="24" y="18"/>
                        <a:pt x="23" y="19"/>
                      </a:cubicBezTo>
                      <a:cubicBezTo>
                        <a:pt x="17" y="21"/>
                        <a:pt x="15" y="26"/>
                        <a:pt x="19" y="31"/>
                      </a:cubicBezTo>
                      <a:cubicBezTo>
                        <a:pt x="23" y="36"/>
                        <a:pt x="28" y="30"/>
                        <a:pt x="28" y="26"/>
                      </a:cubicBezTo>
                      <a:cubicBezTo>
                        <a:pt x="28" y="15"/>
                        <a:pt x="8" y="27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4" y="31"/>
                        <a:pt x="27" y="27"/>
                        <a:pt x="25" y="22"/>
                      </a:cubicBezTo>
                      <a:cubicBezTo>
                        <a:pt x="25" y="22"/>
                        <a:pt x="24" y="21"/>
                        <a:pt x="24" y="21"/>
                      </a:cubicBezTo>
                      <a:cubicBezTo>
                        <a:pt x="20" y="22"/>
                        <a:pt x="18" y="24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2" y="32"/>
                        <a:pt x="20" y="12"/>
                        <a:pt x="18" y="24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23" y="24"/>
                        <a:pt x="25" y="22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0" y="18"/>
                        <a:pt x="20" y="18"/>
                        <a:pt x="19" y="20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24" y="20"/>
                        <a:pt x="26" y="18"/>
                        <a:pt x="25" y="13"/>
                      </a:cubicBezTo>
                      <a:cubicBezTo>
                        <a:pt x="25" y="12"/>
                        <a:pt x="24" y="13"/>
                        <a:pt x="24" y="13"/>
                      </a:cubicBezTo>
                      <a:cubicBezTo>
                        <a:pt x="23" y="20"/>
                        <a:pt x="32" y="17"/>
                        <a:pt x="30" y="12"/>
                      </a:cubicBezTo>
                      <a:cubicBezTo>
                        <a:pt x="26" y="3"/>
                        <a:pt x="9" y="5"/>
                        <a:pt x="9" y="16"/>
                      </a:cubicBezTo>
                      <a:cubicBezTo>
                        <a:pt x="9" y="16"/>
                        <a:pt x="10" y="17"/>
                        <a:pt x="11" y="16"/>
                      </a:cubicBezTo>
                      <a:cubicBezTo>
                        <a:pt x="11" y="16"/>
                        <a:pt x="11" y="16"/>
                        <a:pt x="12" y="15"/>
                      </a:cubicBezTo>
                      <a:cubicBezTo>
                        <a:pt x="10" y="17"/>
                        <a:pt x="12" y="15"/>
                        <a:pt x="11" y="13"/>
                      </a:cubicBezTo>
                      <a:cubicBezTo>
                        <a:pt x="11" y="13"/>
                        <a:pt x="11" y="12"/>
                        <a:pt x="10" y="13"/>
                      </a:cubicBezTo>
                      <a:cubicBezTo>
                        <a:pt x="8" y="14"/>
                        <a:pt x="11" y="12"/>
                        <a:pt x="11" y="10"/>
                      </a:cubicBezTo>
                      <a:cubicBezTo>
                        <a:pt x="11" y="9"/>
                        <a:pt x="11" y="7"/>
                        <a:pt x="11" y="6"/>
                      </a:cubicBezTo>
                      <a:cubicBezTo>
                        <a:pt x="10" y="3"/>
                        <a:pt x="9" y="2"/>
                        <a:pt x="6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ubicBezTo>
                        <a:pt x="3" y="1"/>
                        <a:pt x="17" y="6"/>
                        <a:pt x="15" y="7"/>
                      </a:cubicBezTo>
                      <a:cubicBezTo>
                        <a:pt x="14" y="8"/>
                        <a:pt x="14" y="9"/>
                        <a:pt x="15" y="9"/>
                      </a:cubicBezTo>
                      <a:cubicBezTo>
                        <a:pt x="16" y="9"/>
                        <a:pt x="17" y="9"/>
                        <a:pt x="18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9" y="9"/>
                        <a:pt x="20" y="9"/>
                        <a:pt x="22" y="10"/>
                      </a:cubicBezTo>
                      <a:cubicBezTo>
                        <a:pt x="22" y="10"/>
                        <a:pt x="22" y="8"/>
                        <a:pt x="22" y="8"/>
                      </a:cubicBezTo>
                      <a:cubicBezTo>
                        <a:pt x="21" y="8"/>
                        <a:pt x="12" y="6"/>
                        <a:pt x="16" y="5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4" y="3"/>
                        <a:pt x="12" y="3"/>
                        <a:pt x="10" y="4"/>
                      </a:cubicBezTo>
                      <a:cubicBezTo>
                        <a:pt x="9" y="4"/>
                        <a:pt x="9" y="5"/>
                        <a:pt x="10" y="5"/>
                      </a:cubicBezTo>
                      <a:cubicBezTo>
                        <a:pt x="11" y="5"/>
                        <a:pt x="13" y="5"/>
                        <a:pt x="14" y="5"/>
                      </a:cubicBezTo>
                      <a:cubicBezTo>
                        <a:pt x="15" y="5"/>
                        <a:pt x="15" y="3"/>
                        <a:pt x="14" y="3"/>
                      </a:cubicBezTo>
                      <a:cubicBezTo>
                        <a:pt x="11" y="4"/>
                        <a:pt x="12" y="3"/>
                        <a:pt x="9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4" y="6"/>
                        <a:pt x="10" y="10"/>
                        <a:pt x="10" y="13"/>
                      </a:cubicBezTo>
                      <a:cubicBezTo>
                        <a:pt x="9" y="13"/>
                        <a:pt x="10" y="14"/>
                        <a:pt x="10" y="14"/>
                      </a:cubicBezTo>
                      <a:cubicBezTo>
                        <a:pt x="14" y="13"/>
                        <a:pt x="16" y="12"/>
                        <a:pt x="18" y="9"/>
                      </a:cubicBezTo>
                      <a:cubicBezTo>
                        <a:pt x="18" y="8"/>
                        <a:pt x="18" y="7"/>
                        <a:pt x="17" y="7"/>
                      </a:cubicBezTo>
                      <a:cubicBezTo>
                        <a:pt x="14" y="8"/>
                        <a:pt x="12" y="8"/>
                        <a:pt x="11" y="11"/>
                      </a:cubicBezTo>
                      <a:cubicBezTo>
                        <a:pt x="11" y="12"/>
                        <a:pt x="13" y="12"/>
                        <a:pt x="13" y="11"/>
                      </a:cubicBezTo>
                      <a:cubicBezTo>
                        <a:pt x="13" y="9"/>
                        <a:pt x="13" y="10"/>
                        <a:pt x="13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9"/>
                        <a:pt x="9" y="11"/>
                        <a:pt x="8" y="14"/>
                      </a:cubicBezTo>
                      <a:cubicBezTo>
                        <a:pt x="7" y="16"/>
                        <a:pt x="9" y="19"/>
                        <a:pt x="8" y="16"/>
                      </a:cubicBezTo>
                      <a:cubicBezTo>
                        <a:pt x="7" y="15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7" y="20"/>
                      </a:cubicBezTo>
                      <a:cubicBezTo>
                        <a:pt x="7" y="21"/>
                        <a:pt x="8" y="20"/>
                        <a:pt x="8" y="20"/>
                      </a:cubicBezTo>
                      <a:cubicBezTo>
                        <a:pt x="7" y="22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0" y="16"/>
                        <a:pt x="9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0"/>
                        <a:pt x="10" y="11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26" y="5"/>
                        <a:pt x="1" y="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2" y="5"/>
                        <a:pt x="0" y="0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9" y="9"/>
                        <a:pt x="10" y="9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8" y="4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10" y="7"/>
                        <a:pt x="11" y="4"/>
                      </a:cubicBezTo>
                      <a:cubicBezTo>
                        <a:pt x="11" y="4"/>
                        <a:pt x="10" y="3"/>
                        <a:pt x="10" y="4"/>
                      </a:cubicBezTo>
                      <a:cubicBezTo>
                        <a:pt x="8" y="5"/>
                        <a:pt x="8" y="5"/>
                        <a:pt x="7" y="7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7"/>
                        <a:pt x="10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11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1" name="Freeform 184"/>
                <p:cNvSpPr>
                  <a:spLocks noEditPoints="1"/>
                </p:cNvSpPr>
                <p:nvPr/>
              </p:nvSpPr>
              <p:spPr bwMode="auto">
                <a:xfrm>
                  <a:off x="1401763" y="2203451"/>
                  <a:ext cx="58738" cy="28575"/>
                </a:xfrm>
                <a:custGeom>
                  <a:avLst/>
                  <a:gdLst>
                    <a:gd name="T0" fmla="*/ 54 w 55"/>
                    <a:gd name="T1" fmla="*/ 21 h 26"/>
                    <a:gd name="T2" fmla="*/ 49 w 55"/>
                    <a:gd name="T3" fmla="*/ 17 h 26"/>
                    <a:gd name="T4" fmla="*/ 49 w 55"/>
                    <a:gd name="T5" fmla="*/ 16 h 26"/>
                    <a:gd name="T6" fmla="*/ 49 w 55"/>
                    <a:gd name="T7" fmla="*/ 16 h 26"/>
                    <a:gd name="T8" fmla="*/ 50 w 55"/>
                    <a:gd name="T9" fmla="*/ 15 h 26"/>
                    <a:gd name="T10" fmla="*/ 50 w 55"/>
                    <a:gd name="T11" fmla="*/ 14 h 26"/>
                    <a:gd name="T12" fmla="*/ 50 w 55"/>
                    <a:gd name="T13" fmla="*/ 12 h 26"/>
                    <a:gd name="T14" fmla="*/ 49 w 55"/>
                    <a:gd name="T15" fmla="*/ 11 h 26"/>
                    <a:gd name="T16" fmla="*/ 49 w 55"/>
                    <a:gd name="T17" fmla="*/ 12 h 26"/>
                    <a:gd name="T18" fmla="*/ 49 w 55"/>
                    <a:gd name="T19" fmla="*/ 12 h 26"/>
                    <a:gd name="T20" fmla="*/ 42 w 55"/>
                    <a:gd name="T21" fmla="*/ 15 h 26"/>
                    <a:gd name="T22" fmla="*/ 42 w 55"/>
                    <a:gd name="T23" fmla="*/ 16 h 26"/>
                    <a:gd name="T24" fmla="*/ 40 w 55"/>
                    <a:gd name="T25" fmla="*/ 19 h 26"/>
                    <a:gd name="T26" fmla="*/ 36 w 55"/>
                    <a:gd name="T27" fmla="*/ 16 h 26"/>
                    <a:gd name="T28" fmla="*/ 36 w 55"/>
                    <a:gd name="T29" fmla="*/ 13 h 26"/>
                    <a:gd name="T30" fmla="*/ 35 w 55"/>
                    <a:gd name="T31" fmla="*/ 12 h 26"/>
                    <a:gd name="T32" fmla="*/ 32 w 55"/>
                    <a:gd name="T33" fmla="*/ 21 h 26"/>
                    <a:gd name="T34" fmla="*/ 27 w 55"/>
                    <a:gd name="T35" fmla="*/ 18 h 26"/>
                    <a:gd name="T36" fmla="*/ 34 w 55"/>
                    <a:gd name="T37" fmla="*/ 1 h 26"/>
                    <a:gd name="T38" fmla="*/ 33 w 55"/>
                    <a:gd name="T39" fmla="*/ 1 h 26"/>
                    <a:gd name="T40" fmla="*/ 27 w 55"/>
                    <a:gd name="T41" fmla="*/ 11 h 26"/>
                    <a:gd name="T42" fmla="*/ 26 w 55"/>
                    <a:gd name="T43" fmla="*/ 12 h 26"/>
                    <a:gd name="T44" fmla="*/ 25 w 55"/>
                    <a:gd name="T45" fmla="*/ 12 h 26"/>
                    <a:gd name="T46" fmla="*/ 23 w 55"/>
                    <a:gd name="T47" fmla="*/ 13 h 26"/>
                    <a:gd name="T48" fmla="*/ 18 w 55"/>
                    <a:gd name="T49" fmla="*/ 18 h 26"/>
                    <a:gd name="T50" fmla="*/ 18 w 55"/>
                    <a:gd name="T51" fmla="*/ 20 h 26"/>
                    <a:gd name="T52" fmla="*/ 12 w 55"/>
                    <a:gd name="T53" fmla="*/ 19 h 26"/>
                    <a:gd name="T54" fmla="*/ 15 w 55"/>
                    <a:gd name="T55" fmla="*/ 11 h 26"/>
                    <a:gd name="T56" fmla="*/ 14 w 55"/>
                    <a:gd name="T57" fmla="*/ 10 h 26"/>
                    <a:gd name="T58" fmla="*/ 10 w 55"/>
                    <a:gd name="T59" fmla="*/ 20 h 26"/>
                    <a:gd name="T60" fmla="*/ 0 w 55"/>
                    <a:gd name="T61" fmla="*/ 23 h 26"/>
                    <a:gd name="T62" fmla="*/ 0 w 55"/>
                    <a:gd name="T63" fmla="*/ 25 h 26"/>
                    <a:gd name="T64" fmla="*/ 10 w 55"/>
                    <a:gd name="T65" fmla="*/ 21 h 26"/>
                    <a:gd name="T66" fmla="*/ 11 w 55"/>
                    <a:gd name="T67" fmla="*/ 25 h 26"/>
                    <a:gd name="T68" fmla="*/ 18 w 55"/>
                    <a:gd name="T69" fmla="*/ 24 h 26"/>
                    <a:gd name="T70" fmla="*/ 19 w 55"/>
                    <a:gd name="T71" fmla="*/ 23 h 26"/>
                    <a:gd name="T72" fmla="*/ 20 w 55"/>
                    <a:gd name="T73" fmla="*/ 24 h 26"/>
                    <a:gd name="T74" fmla="*/ 25 w 55"/>
                    <a:gd name="T75" fmla="*/ 21 h 26"/>
                    <a:gd name="T76" fmla="*/ 26 w 55"/>
                    <a:gd name="T77" fmla="*/ 24 h 26"/>
                    <a:gd name="T78" fmla="*/ 33 w 55"/>
                    <a:gd name="T79" fmla="*/ 22 h 26"/>
                    <a:gd name="T80" fmla="*/ 37 w 55"/>
                    <a:gd name="T81" fmla="*/ 23 h 26"/>
                    <a:gd name="T82" fmla="*/ 39 w 55"/>
                    <a:gd name="T83" fmla="*/ 22 h 26"/>
                    <a:gd name="T84" fmla="*/ 39 w 55"/>
                    <a:gd name="T85" fmla="*/ 22 h 26"/>
                    <a:gd name="T86" fmla="*/ 43 w 55"/>
                    <a:gd name="T87" fmla="*/ 25 h 26"/>
                    <a:gd name="T88" fmla="*/ 47 w 55"/>
                    <a:gd name="T89" fmla="*/ 21 h 26"/>
                    <a:gd name="T90" fmla="*/ 47 w 55"/>
                    <a:gd name="T91" fmla="*/ 22 h 26"/>
                    <a:gd name="T92" fmla="*/ 55 w 55"/>
                    <a:gd name="T93" fmla="*/ 22 h 26"/>
                    <a:gd name="T94" fmla="*/ 54 w 55"/>
                    <a:gd name="T95" fmla="*/ 21 h 26"/>
                    <a:gd name="T96" fmla="*/ 24 w 55"/>
                    <a:gd name="T97" fmla="*/ 19 h 26"/>
                    <a:gd name="T98" fmla="*/ 21 w 55"/>
                    <a:gd name="T99" fmla="*/ 18 h 26"/>
                    <a:gd name="T100" fmla="*/ 23 w 55"/>
                    <a:gd name="T101" fmla="*/ 15 h 26"/>
                    <a:gd name="T102" fmla="*/ 25 w 55"/>
                    <a:gd name="T103" fmla="*/ 14 h 26"/>
                    <a:gd name="T104" fmla="*/ 26 w 55"/>
                    <a:gd name="T105" fmla="*/ 13 h 26"/>
                    <a:gd name="T106" fmla="*/ 25 w 55"/>
                    <a:gd name="T107" fmla="*/ 18 h 26"/>
                    <a:gd name="T108" fmla="*/ 24 w 55"/>
                    <a:gd name="T109" fmla="*/ 19 h 26"/>
                    <a:gd name="T110" fmla="*/ 45 w 55"/>
                    <a:gd name="T111" fmla="*/ 21 h 26"/>
                    <a:gd name="T112" fmla="*/ 43 w 55"/>
                    <a:gd name="T113" fmla="*/ 17 h 26"/>
                    <a:gd name="T114" fmla="*/ 44 w 55"/>
                    <a:gd name="T115" fmla="*/ 17 h 26"/>
                    <a:gd name="T116" fmla="*/ 48 w 55"/>
                    <a:gd name="T117" fmla="*/ 14 h 26"/>
                    <a:gd name="T118" fmla="*/ 47 w 55"/>
                    <a:gd name="T119" fmla="*/ 16 h 26"/>
                    <a:gd name="T120" fmla="*/ 45 w 55"/>
                    <a:gd name="T121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5" h="26">
                      <a:moveTo>
                        <a:pt x="54" y="21"/>
                      </a:moveTo>
                      <a:cubicBezTo>
                        <a:pt x="50" y="20"/>
                        <a:pt x="48" y="19"/>
                        <a:pt x="49" y="17"/>
                      </a:cubicBezTo>
                      <a:cubicBezTo>
                        <a:pt x="49" y="17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4" y="13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40" y="19"/>
                      </a:cubicBezTo>
                      <a:cubicBezTo>
                        <a:pt x="38" y="19"/>
                        <a:pt x="37" y="18"/>
                        <a:pt x="36" y="16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1" y="14"/>
                        <a:pt x="30" y="19"/>
                        <a:pt x="32" y="21"/>
                      </a:cubicBezTo>
                      <a:cubicBezTo>
                        <a:pt x="31" y="22"/>
                        <a:pt x="29" y="21"/>
                        <a:pt x="27" y="18"/>
                      </a:cubicBezTo>
                      <a:cubicBezTo>
                        <a:pt x="31" y="13"/>
                        <a:pt x="33" y="5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3"/>
                        <a:pt x="29" y="7"/>
                        <a:pt x="27" y="11"/>
                      </a:cubicBezTo>
                      <a:cubicBezTo>
                        <a:pt x="27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1" y="14"/>
                        <a:pt x="19" y="16"/>
                        <a:pt x="18" y="18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7" y="21"/>
                        <a:pt x="15" y="21"/>
                        <a:pt x="12" y="19"/>
                      </a:cubicBezTo>
                      <a:cubicBezTo>
                        <a:pt x="13" y="17"/>
                        <a:pt x="15" y="14"/>
                        <a:pt x="15" y="11"/>
                      </a:cubicBezTo>
                      <a:cubicBezTo>
                        <a:pt x="15" y="10"/>
                        <a:pt x="14" y="9"/>
                        <a:pt x="14" y="10"/>
                      </a:cubicBezTo>
                      <a:cubicBezTo>
                        <a:pt x="13" y="12"/>
                        <a:pt x="10" y="16"/>
                        <a:pt x="10" y="20"/>
                      </a:cubicBezTo>
                      <a:cubicBezTo>
                        <a:pt x="7" y="22"/>
                        <a:pt x="4" y="23"/>
                        <a:pt x="0" y="23"/>
                      </a:cubicBezTo>
                      <a:cubicBezTo>
                        <a:pt x="0" y="23"/>
                        <a:pt x="0" y="25"/>
                        <a:pt x="0" y="25"/>
                      </a:cubicBezTo>
                      <a:cubicBezTo>
                        <a:pt x="4" y="24"/>
                        <a:pt x="7" y="23"/>
                        <a:pt x="10" y="21"/>
                      </a:cubicBez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4" y="26"/>
                        <a:pt x="16" y="25"/>
                        <a:pt x="18" y="24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20" y="24"/>
                        <a:pt x="20" y="24"/>
                      </a:cubicBezTo>
                      <a:cubicBezTo>
                        <a:pt x="22" y="24"/>
                        <a:pt x="24" y="23"/>
                        <a:pt x="25" y="21"/>
                      </a:cubicBezTo>
                      <a:cubicBezTo>
                        <a:pt x="25" y="22"/>
                        <a:pt x="26" y="23"/>
                        <a:pt x="26" y="24"/>
                      </a:cubicBezTo>
                      <a:cubicBezTo>
                        <a:pt x="29" y="26"/>
                        <a:pt x="31" y="25"/>
                        <a:pt x="33" y="22"/>
                      </a:cubicBezTo>
                      <a:cubicBezTo>
                        <a:pt x="34" y="23"/>
                        <a:pt x="35" y="23"/>
                        <a:pt x="37" y="23"/>
                      </a:cubicBezTo>
                      <a:cubicBezTo>
                        <a:pt x="38" y="23"/>
                        <a:pt x="38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4"/>
                        <a:pt x="42" y="25"/>
                        <a:pt x="43" y="25"/>
                      </a:cubicBezTo>
                      <a:cubicBezTo>
                        <a:pt x="45" y="24"/>
                        <a:pt x="46" y="23"/>
                        <a:pt x="47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50" y="25"/>
                        <a:pt x="52" y="25"/>
                        <a:pt x="55" y="22"/>
                      </a:cubicBezTo>
                      <a:cubicBezTo>
                        <a:pt x="55" y="21"/>
                        <a:pt x="54" y="20"/>
                        <a:pt x="54" y="21"/>
                      </a:cubicBezTo>
                      <a:close/>
                      <a:moveTo>
                        <a:pt x="24" y="19"/>
                      </a:moveTo>
                      <a:cubicBezTo>
                        <a:pt x="22" y="23"/>
                        <a:pt x="21" y="22"/>
                        <a:pt x="21" y="18"/>
                      </a:cubicBezTo>
                      <a:cubicBezTo>
                        <a:pt x="22" y="17"/>
                        <a:pt x="22" y="16"/>
                        <a:pt x="23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5" y="14"/>
                        <a:pt x="26" y="13"/>
                        <a:pt x="26" y="13"/>
                      </a:cubicBezTo>
                      <a:cubicBezTo>
                        <a:pt x="25" y="15"/>
                        <a:pt x="25" y="17"/>
                        <a:pt x="25" y="18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lose/>
                      <a:moveTo>
                        <a:pt x="45" y="21"/>
                      </a:moveTo>
                      <a:cubicBezTo>
                        <a:pt x="45" y="20"/>
                        <a:pt x="44" y="18"/>
                        <a:pt x="43" y="17"/>
                      </a:cubicBezTo>
                      <a:cubicBezTo>
                        <a:pt x="43" y="17"/>
                        <a:pt x="43" y="17"/>
                        <a:pt x="44" y="17"/>
                      </a:cubicBezTo>
                      <a:cubicBezTo>
                        <a:pt x="45" y="15"/>
                        <a:pt x="47" y="14"/>
                        <a:pt x="48" y="14"/>
                      </a:cubicBezTo>
                      <a:cubicBezTo>
                        <a:pt x="48" y="15"/>
                        <a:pt x="48" y="15"/>
                        <a:pt x="47" y="16"/>
                      </a:cubicBezTo>
                      <a:cubicBezTo>
                        <a:pt x="47" y="18"/>
                        <a:pt x="46" y="20"/>
                        <a:pt x="4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2" name="Freeform 185"/>
                <p:cNvSpPr>
                  <a:spLocks/>
                </p:cNvSpPr>
                <p:nvPr/>
              </p:nvSpPr>
              <p:spPr bwMode="auto">
                <a:xfrm>
                  <a:off x="1417638" y="2205038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3" name="Freeform 186"/>
                <p:cNvSpPr>
                  <a:spLocks/>
                </p:cNvSpPr>
                <p:nvPr/>
              </p:nvSpPr>
              <p:spPr bwMode="auto">
                <a:xfrm>
                  <a:off x="1401763" y="2225676"/>
                  <a:ext cx="31750" cy="53975"/>
                </a:xfrm>
                <a:custGeom>
                  <a:avLst/>
                  <a:gdLst>
                    <a:gd name="T0" fmla="*/ 1 w 31"/>
                    <a:gd name="T1" fmla="*/ 5 h 50"/>
                    <a:gd name="T2" fmla="*/ 21 w 31"/>
                    <a:gd name="T3" fmla="*/ 19 h 50"/>
                    <a:gd name="T4" fmla="*/ 27 w 31"/>
                    <a:gd name="T5" fmla="*/ 49 h 50"/>
                    <a:gd name="T6" fmla="*/ 29 w 31"/>
                    <a:gd name="T7" fmla="*/ 49 h 50"/>
                    <a:gd name="T8" fmla="*/ 29 w 31"/>
                    <a:gd name="T9" fmla="*/ 47 h 50"/>
                    <a:gd name="T10" fmla="*/ 28 w 31"/>
                    <a:gd name="T11" fmla="*/ 46 h 50"/>
                    <a:gd name="T12" fmla="*/ 1 w 31"/>
                    <a:gd name="T13" fmla="*/ 3 h 50"/>
                    <a:gd name="T14" fmla="*/ 1 w 31"/>
                    <a:gd name="T15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50">
                      <a:moveTo>
                        <a:pt x="1" y="5"/>
                      </a:moveTo>
                      <a:cubicBezTo>
                        <a:pt x="10" y="3"/>
                        <a:pt x="17" y="13"/>
                        <a:pt x="21" y="19"/>
                      </a:cubicBezTo>
                      <a:cubicBezTo>
                        <a:pt x="26" y="28"/>
                        <a:pt x="27" y="39"/>
                        <a:pt x="27" y="49"/>
                      </a:cubicBezTo>
                      <a:cubicBezTo>
                        <a:pt x="27" y="49"/>
                        <a:pt x="28" y="50"/>
                        <a:pt x="29" y="49"/>
                      </a:cubicBezTo>
                      <a:cubicBezTo>
                        <a:pt x="29" y="48"/>
                        <a:pt x="29" y="47"/>
                        <a:pt x="29" y="47"/>
                      </a:cubicBezTo>
                      <a:cubicBezTo>
                        <a:pt x="29" y="46"/>
                        <a:pt x="28" y="46"/>
                        <a:pt x="28" y="46"/>
                      </a:cubicBezTo>
                      <a:cubicBezTo>
                        <a:pt x="31" y="33"/>
                        <a:pt x="20" y="0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4" name="Freeform 187"/>
                <p:cNvSpPr>
                  <a:spLocks/>
                </p:cNvSpPr>
                <p:nvPr/>
              </p:nvSpPr>
              <p:spPr bwMode="auto">
                <a:xfrm>
                  <a:off x="1433513" y="2225676"/>
                  <a:ext cx="25400" cy="50800"/>
                </a:xfrm>
                <a:custGeom>
                  <a:avLst/>
                  <a:gdLst>
                    <a:gd name="T0" fmla="*/ 23 w 24"/>
                    <a:gd name="T1" fmla="*/ 0 h 48"/>
                    <a:gd name="T2" fmla="*/ 0 w 24"/>
                    <a:gd name="T3" fmla="*/ 47 h 48"/>
                    <a:gd name="T4" fmla="*/ 1 w 24"/>
                    <a:gd name="T5" fmla="*/ 47 h 48"/>
                    <a:gd name="T6" fmla="*/ 23 w 24"/>
                    <a:gd name="T7" fmla="*/ 2 h 48"/>
                    <a:gd name="T8" fmla="*/ 23 w 24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cubicBezTo>
                        <a:pt x="5" y="11"/>
                        <a:pt x="0" y="28"/>
                        <a:pt x="0" y="47"/>
                      </a:cubicBezTo>
                      <a:cubicBezTo>
                        <a:pt x="0" y="48"/>
                        <a:pt x="1" y="48"/>
                        <a:pt x="1" y="47"/>
                      </a:cubicBezTo>
                      <a:cubicBezTo>
                        <a:pt x="1" y="29"/>
                        <a:pt x="6" y="12"/>
                        <a:pt x="23" y="2"/>
                      </a:cubicBezTo>
                      <a:cubicBezTo>
                        <a:pt x="24" y="1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5" name="Freeform 188"/>
                <p:cNvSpPr>
                  <a:spLocks/>
                </p:cNvSpPr>
                <p:nvPr/>
              </p:nvSpPr>
              <p:spPr bwMode="auto">
                <a:xfrm>
                  <a:off x="1395413" y="2182813"/>
                  <a:ext cx="76200" cy="98425"/>
                </a:xfrm>
                <a:custGeom>
                  <a:avLst/>
                  <a:gdLst>
                    <a:gd name="T0" fmla="*/ 21 w 73"/>
                    <a:gd name="T1" fmla="*/ 90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4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0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6"/>
                        <a:pt x="19" y="4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5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4" y="93"/>
                        <a:pt x="45" y="93"/>
                      </a:cubicBezTo>
                      <a:cubicBezTo>
                        <a:pt x="52" y="85"/>
                        <a:pt x="48" y="74"/>
                        <a:pt x="53" y="64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5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7"/>
                        <a:pt x="20" y="91"/>
                      </a:cubicBezTo>
                      <a:cubicBezTo>
                        <a:pt x="20" y="92"/>
                        <a:pt x="21" y="91"/>
                        <a:pt x="2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6" name="Freeform 189"/>
                <p:cNvSpPr>
                  <a:spLocks/>
                </p:cNvSpPr>
                <p:nvPr/>
              </p:nvSpPr>
              <p:spPr bwMode="auto">
                <a:xfrm>
                  <a:off x="1411288" y="228123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7" name="Freeform 190"/>
                <p:cNvSpPr>
                  <a:spLocks/>
                </p:cNvSpPr>
                <p:nvPr/>
              </p:nvSpPr>
              <p:spPr bwMode="auto">
                <a:xfrm>
                  <a:off x="1411288" y="228758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8" name="Freeform 191"/>
                <p:cNvSpPr>
                  <a:spLocks/>
                </p:cNvSpPr>
                <p:nvPr/>
              </p:nvSpPr>
              <p:spPr bwMode="auto">
                <a:xfrm>
                  <a:off x="1412875" y="2293938"/>
                  <a:ext cx="33338" cy="4763"/>
                </a:xfrm>
                <a:custGeom>
                  <a:avLst/>
                  <a:gdLst>
                    <a:gd name="T0" fmla="*/ 3 w 31"/>
                    <a:gd name="T1" fmla="*/ 5 h 5"/>
                    <a:gd name="T2" fmla="*/ 28 w 31"/>
                    <a:gd name="T3" fmla="*/ 5 h 5"/>
                    <a:gd name="T4" fmla="*/ 28 w 31"/>
                    <a:gd name="T5" fmla="*/ 0 h 5"/>
                    <a:gd name="T6" fmla="*/ 3 w 31"/>
                    <a:gd name="T7" fmla="*/ 0 h 5"/>
                    <a:gd name="T8" fmla="*/ 3 w 3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11" y="5"/>
                        <a:pt x="20" y="5"/>
                        <a:pt x="28" y="5"/>
                      </a:cubicBezTo>
                      <a:cubicBezTo>
                        <a:pt x="31" y="5"/>
                        <a:pt x="31" y="0"/>
                        <a:pt x="28" y="0"/>
                      </a:cubicBezTo>
                      <a:cubicBezTo>
                        <a:pt x="20" y="0"/>
                        <a:pt x="11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9" name="Freeform 192"/>
                <p:cNvSpPr>
                  <a:spLocks/>
                </p:cNvSpPr>
                <p:nvPr/>
              </p:nvSpPr>
              <p:spPr bwMode="auto">
                <a:xfrm>
                  <a:off x="1417638" y="2301876"/>
                  <a:ext cx="25400" cy="4763"/>
                </a:xfrm>
                <a:custGeom>
                  <a:avLst/>
                  <a:gdLst>
                    <a:gd name="T0" fmla="*/ 4 w 25"/>
                    <a:gd name="T1" fmla="*/ 5 h 5"/>
                    <a:gd name="T2" fmla="*/ 21 w 25"/>
                    <a:gd name="T3" fmla="*/ 5 h 5"/>
                    <a:gd name="T4" fmla="*/ 21 w 25"/>
                    <a:gd name="T5" fmla="*/ 0 h 5"/>
                    <a:gd name="T6" fmla="*/ 4 w 25"/>
                    <a:gd name="T7" fmla="*/ 0 h 5"/>
                    <a:gd name="T8" fmla="*/ 4 w 2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">
                      <a:moveTo>
                        <a:pt x="4" y="5"/>
                      </a:moveTo>
                      <a:cubicBezTo>
                        <a:pt x="10" y="5"/>
                        <a:pt x="15" y="5"/>
                        <a:pt x="21" y="5"/>
                      </a:cubicBezTo>
                      <a:cubicBezTo>
                        <a:pt x="25" y="5"/>
                        <a:pt x="25" y="0"/>
                        <a:pt x="21" y="0"/>
                      </a:cubicBezTo>
                      <a:cubicBezTo>
                        <a:pt x="15" y="0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0" name="Freeform 197"/>
                <p:cNvSpPr>
                  <a:spLocks/>
                </p:cNvSpPr>
                <p:nvPr/>
              </p:nvSpPr>
              <p:spPr bwMode="auto">
                <a:xfrm>
                  <a:off x="1052513" y="2039938"/>
                  <a:ext cx="76200" cy="85725"/>
                </a:xfrm>
                <a:custGeom>
                  <a:avLst/>
                  <a:gdLst>
                    <a:gd name="T0" fmla="*/ 24 w 72"/>
                    <a:gd name="T1" fmla="*/ 63 h 80"/>
                    <a:gd name="T2" fmla="*/ 2 w 72"/>
                    <a:gd name="T3" fmla="*/ 65 h 80"/>
                    <a:gd name="T4" fmla="*/ 14 w 72"/>
                    <a:gd name="T5" fmla="*/ 78 h 80"/>
                    <a:gd name="T6" fmla="*/ 26 w 72"/>
                    <a:gd name="T7" fmla="*/ 43 h 80"/>
                    <a:gd name="T8" fmla="*/ 28 w 72"/>
                    <a:gd name="T9" fmla="*/ 16 h 80"/>
                    <a:gd name="T10" fmla="*/ 58 w 72"/>
                    <a:gd name="T11" fmla="*/ 9 h 80"/>
                    <a:gd name="T12" fmla="*/ 69 w 72"/>
                    <a:gd name="T13" fmla="*/ 6 h 80"/>
                    <a:gd name="T14" fmla="*/ 66 w 72"/>
                    <a:gd name="T15" fmla="*/ 25 h 80"/>
                    <a:gd name="T16" fmla="*/ 65 w 72"/>
                    <a:gd name="T17" fmla="*/ 59 h 80"/>
                    <a:gd name="T18" fmla="*/ 65 w 72"/>
                    <a:gd name="T19" fmla="*/ 67 h 80"/>
                    <a:gd name="T20" fmla="*/ 65 w 72"/>
                    <a:gd name="T21" fmla="*/ 65 h 80"/>
                    <a:gd name="T22" fmla="*/ 53 w 72"/>
                    <a:gd name="T23" fmla="*/ 62 h 80"/>
                    <a:gd name="T24" fmla="*/ 48 w 72"/>
                    <a:gd name="T25" fmla="*/ 75 h 80"/>
                    <a:gd name="T26" fmla="*/ 69 w 72"/>
                    <a:gd name="T27" fmla="*/ 70 h 80"/>
                    <a:gd name="T28" fmla="*/ 67 w 72"/>
                    <a:gd name="T29" fmla="*/ 68 h 80"/>
                    <a:gd name="T30" fmla="*/ 60 w 72"/>
                    <a:gd name="T31" fmla="*/ 72 h 80"/>
                    <a:gd name="T32" fmla="*/ 66 w 72"/>
                    <a:gd name="T33" fmla="*/ 70 h 80"/>
                    <a:gd name="T34" fmla="*/ 69 w 72"/>
                    <a:gd name="T35" fmla="*/ 69 h 80"/>
                    <a:gd name="T36" fmla="*/ 71 w 72"/>
                    <a:gd name="T37" fmla="*/ 2 h 80"/>
                    <a:gd name="T38" fmla="*/ 69 w 72"/>
                    <a:gd name="T39" fmla="*/ 0 h 80"/>
                    <a:gd name="T40" fmla="*/ 24 w 72"/>
                    <a:gd name="T41" fmla="*/ 12 h 80"/>
                    <a:gd name="T42" fmla="*/ 22 w 72"/>
                    <a:gd name="T43" fmla="*/ 14 h 80"/>
                    <a:gd name="T44" fmla="*/ 23 w 72"/>
                    <a:gd name="T45" fmla="*/ 48 h 80"/>
                    <a:gd name="T46" fmla="*/ 22 w 72"/>
                    <a:gd name="T47" fmla="*/ 61 h 80"/>
                    <a:gd name="T48" fmla="*/ 18 w 72"/>
                    <a:gd name="T49" fmla="*/ 65 h 80"/>
                    <a:gd name="T50" fmla="*/ 23 w 72"/>
                    <a:gd name="T51" fmla="*/ 66 h 80"/>
                    <a:gd name="T52" fmla="*/ 24 w 72"/>
                    <a:gd name="T53" fmla="*/ 6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0">
                      <a:moveTo>
                        <a:pt x="24" y="63"/>
                      </a:moveTo>
                      <a:cubicBezTo>
                        <a:pt x="18" y="62"/>
                        <a:pt x="5" y="58"/>
                        <a:pt x="2" y="65"/>
                      </a:cubicBezTo>
                      <a:cubicBezTo>
                        <a:pt x="0" y="72"/>
                        <a:pt x="6" y="80"/>
                        <a:pt x="14" y="78"/>
                      </a:cubicBezTo>
                      <a:cubicBezTo>
                        <a:pt x="27" y="73"/>
                        <a:pt x="26" y="55"/>
                        <a:pt x="26" y="43"/>
                      </a:cubicBezTo>
                      <a:cubicBezTo>
                        <a:pt x="26" y="39"/>
                        <a:pt x="20" y="15"/>
                        <a:pt x="28" y="16"/>
                      </a:cubicBezTo>
                      <a:cubicBezTo>
                        <a:pt x="39" y="17"/>
                        <a:pt x="48" y="14"/>
                        <a:pt x="58" y="9"/>
                      </a:cubicBezTo>
                      <a:cubicBezTo>
                        <a:pt x="59" y="9"/>
                        <a:pt x="69" y="2"/>
                        <a:pt x="69" y="6"/>
                      </a:cubicBezTo>
                      <a:cubicBezTo>
                        <a:pt x="69" y="12"/>
                        <a:pt x="67" y="18"/>
                        <a:pt x="66" y="25"/>
                      </a:cubicBezTo>
                      <a:cubicBezTo>
                        <a:pt x="65" y="36"/>
                        <a:pt x="66" y="47"/>
                        <a:pt x="65" y="59"/>
                      </a:cubicBezTo>
                      <a:cubicBezTo>
                        <a:pt x="65" y="61"/>
                        <a:pt x="65" y="64"/>
                        <a:pt x="65" y="67"/>
                      </a:cubicBezTo>
                      <a:cubicBezTo>
                        <a:pt x="65" y="66"/>
                        <a:pt x="71" y="68"/>
                        <a:pt x="65" y="65"/>
                      </a:cubicBezTo>
                      <a:cubicBezTo>
                        <a:pt x="61" y="63"/>
                        <a:pt x="57" y="61"/>
                        <a:pt x="53" y="62"/>
                      </a:cubicBezTo>
                      <a:cubicBezTo>
                        <a:pt x="47" y="64"/>
                        <a:pt x="44" y="70"/>
                        <a:pt x="48" y="75"/>
                      </a:cubicBezTo>
                      <a:cubicBezTo>
                        <a:pt x="53" y="80"/>
                        <a:pt x="66" y="74"/>
                        <a:pt x="69" y="70"/>
                      </a:cubicBezTo>
                      <a:cubicBezTo>
                        <a:pt x="70" y="68"/>
                        <a:pt x="68" y="66"/>
                        <a:pt x="67" y="68"/>
                      </a:cubicBezTo>
                      <a:cubicBezTo>
                        <a:pt x="65" y="70"/>
                        <a:pt x="63" y="72"/>
                        <a:pt x="60" y="72"/>
                      </a:cubicBezTo>
                      <a:cubicBezTo>
                        <a:pt x="55" y="74"/>
                        <a:pt x="56" y="55"/>
                        <a:pt x="66" y="70"/>
                      </a:cubicBezTo>
                      <a:cubicBezTo>
                        <a:pt x="67" y="72"/>
                        <a:pt x="69" y="71"/>
                        <a:pt x="69" y="69"/>
                      </a:cubicBezTo>
                      <a:cubicBezTo>
                        <a:pt x="63" y="47"/>
                        <a:pt x="72" y="24"/>
                        <a:pt x="71" y="2"/>
                      </a:cubicBezTo>
                      <a:cubicBezTo>
                        <a:pt x="71" y="0"/>
                        <a:pt x="70" y="0"/>
                        <a:pt x="69" y="0"/>
                      </a:cubicBezTo>
                      <a:cubicBezTo>
                        <a:pt x="54" y="7"/>
                        <a:pt x="42" y="17"/>
                        <a:pt x="24" y="12"/>
                      </a:cubicBezTo>
                      <a:cubicBezTo>
                        <a:pt x="23" y="12"/>
                        <a:pt x="22" y="13"/>
                        <a:pt x="22" y="14"/>
                      </a:cubicBezTo>
                      <a:cubicBezTo>
                        <a:pt x="21" y="25"/>
                        <a:pt x="23" y="36"/>
                        <a:pt x="23" y="48"/>
                      </a:cubicBezTo>
                      <a:cubicBezTo>
                        <a:pt x="23" y="52"/>
                        <a:pt x="23" y="57"/>
                        <a:pt x="22" y="61"/>
                      </a:cubicBezTo>
                      <a:cubicBezTo>
                        <a:pt x="14" y="63"/>
                        <a:pt x="13" y="64"/>
                        <a:pt x="18" y="65"/>
                      </a:cubicBezTo>
                      <a:cubicBezTo>
                        <a:pt x="20" y="65"/>
                        <a:pt x="21" y="66"/>
                        <a:pt x="23" y="66"/>
                      </a:cubicBezTo>
                      <a:cubicBezTo>
                        <a:pt x="25" y="66"/>
                        <a:pt x="25" y="64"/>
                        <a:pt x="24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1" name="Freeform 198"/>
                <p:cNvSpPr>
                  <a:spLocks/>
                </p:cNvSpPr>
                <p:nvPr/>
              </p:nvSpPr>
              <p:spPr bwMode="auto">
                <a:xfrm>
                  <a:off x="1073150" y="2051051"/>
                  <a:ext cx="57150" cy="20638"/>
                </a:xfrm>
                <a:custGeom>
                  <a:avLst/>
                  <a:gdLst>
                    <a:gd name="T0" fmla="*/ 2 w 53"/>
                    <a:gd name="T1" fmla="*/ 19 h 20"/>
                    <a:gd name="T2" fmla="*/ 21 w 53"/>
                    <a:gd name="T3" fmla="*/ 14 h 20"/>
                    <a:gd name="T4" fmla="*/ 51 w 53"/>
                    <a:gd name="T5" fmla="*/ 3 h 20"/>
                    <a:gd name="T6" fmla="*/ 50 w 53"/>
                    <a:gd name="T7" fmla="*/ 1 h 20"/>
                    <a:gd name="T8" fmla="*/ 28 w 53"/>
                    <a:gd name="T9" fmla="*/ 9 h 20"/>
                    <a:gd name="T10" fmla="*/ 3 w 53"/>
                    <a:gd name="T11" fmla="*/ 16 h 20"/>
                    <a:gd name="T12" fmla="*/ 2 w 53"/>
                    <a:gd name="T1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0">
                      <a:moveTo>
                        <a:pt x="2" y="19"/>
                      </a:moveTo>
                      <a:cubicBezTo>
                        <a:pt x="8" y="20"/>
                        <a:pt x="16" y="16"/>
                        <a:pt x="21" y="14"/>
                      </a:cubicBezTo>
                      <a:cubicBezTo>
                        <a:pt x="31" y="11"/>
                        <a:pt x="42" y="8"/>
                        <a:pt x="51" y="3"/>
                      </a:cubicBezTo>
                      <a:cubicBezTo>
                        <a:pt x="53" y="2"/>
                        <a:pt x="51" y="0"/>
                        <a:pt x="50" y="1"/>
                      </a:cubicBezTo>
                      <a:cubicBezTo>
                        <a:pt x="43" y="5"/>
                        <a:pt x="35" y="7"/>
                        <a:pt x="28" y="9"/>
                      </a:cubicBezTo>
                      <a:cubicBezTo>
                        <a:pt x="21" y="11"/>
                        <a:pt x="10" y="18"/>
                        <a:pt x="3" y="16"/>
                      </a:cubicBezTo>
                      <a:cubicBezTo>
                        <a:pt x="1" y="16"/>
                        <a:pt x="0" y="18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2" name="Freeform 199"/>
                <p:cNvSpPr>
                  <a:spLocks/>
                </p:cNvSpPr>
                <p:nvPr/>
              </p:nvSpPr>
              <p:spPr bwMode="auto">
                <a:xfrm>
                  <a:off x="1111250" y="2106613"/>
                  <a:ext cx="11113" cy="12700"/>
                </a:xfrm>
                <a:custGeom>
                  <a:avLst/>
                  <a:gdLst>
                    <a:gd name="T0" fmla="*/ 1 w 10"/>
                    <a:gd name="T1" fmla="*/ 4 h 11"/>
                    <a:gd name="T2" fmla="*/ 1 w 10"/>
                    <a:gd name="T3" fmla="*/ 5 h 11"/>
                    <a:gd name="T4" fmla="*/ 3 w 10"/>
                    <a:gd name="T5" fmla="*/ 5 h 11"/>
                    <a:gd name="T6" fmla="*/ 3 w 10"/>
                    <a:gd name="T7" fmla="*/ 1 h 11"/>
                    <a:gd name="T8" fmla="*/ 0 w 10"/>
                    <a:gd name="T9" fmla="*/ 1 h 11"/>
                    <a:gd name="T10" fmla="*/ 2 w 10"/>
                    <a:gd name="T11" fmla="*/ 5 h 11"/>
                    <a:gd name="T12" fmla="*/ 4 w 10"/>
                    <a:gd name="T13" fmla="*/ 5 h 11"/>
                    <a:gd name="T14" fmla="*/ 3 w 10"/>
                    <a:gd name="T15" fmla="*/ 4 h 11"/>
                    <a:gd name="T16" fmla="*/ 4 w 10"/>
                    <a:gd name="T17" fmla="*/ 5 h 11"/>
                    <a:gd name="T18" fmla="*/ 2 w 10"/>
                    <a:gd name="T19" fmla="*/ 5 h 11"/>
                    <a:gd name="T20" fmla="*/ 3 w 10"/>
                    <a:gd name="T21" fmla="*/ 6 h 11"/>
                    <a:gd name="T22" fmla="*/ 6 w 10"/>
                    <a:gd name="T23" fmla="*/ 5 h 11"/>
                    <a:gd name="T24" fmla="*/ 3 w 10"/>
                    <a:gd name="T25" fmla="*/ 7 h 11"/>
                    <a:gd name="T26" fmla="*/ 4 w 10"/>
                    <a:gd name="T27" fmla="*/ 9 h 11"/>
                    <a:gd name="T28" fmla="*/ 8 w 10"/>
                    <a:gd name="T29" fmla="*/ 7 h 11"/>
                    <a:gd name="T30" fmla="*/ 7 w 10"/>
                    <a:gd name="T31" fmla="*/ 6 h 11"/>
                    <a:gd name="T32" fmla="*/ 5 w 10"/>
                    <a:gd name="T33" fmla="*/ 7 h 11"/>
                    <a:gd name="T34" fmla="*/ 3 w 10"/>
                    <a:gd name="T35" fmla="*/ 9 h 11"/>
                    <a:gd name="T36" fmla="*/ 9 w 10"/>
                    <a:gd name="T37" fmla="*/ 5 h 11"/>
                    <a:gd name="T38" fmla="*/ 8 w 10"/>
                    <a:gd name="T39" fmla="*/ 4 h 11"/>
                    <a:gd name="T40" fmla="*/ 1 w 10"/>
                    <a:gd name="T41" fmla="*/ 7 h 11"/>
                    <a:gd name="T42" fmla="*/ 2 w 10"/>
                    <a:gd name="T43" fmla="*/ 9 h 11"/>
                    <a:gd name="T44" fmla="*/ 9 w 10"/>
                    <a:gd name="T45" fmla="*/ 3 h 11"/>
                    <a:gd name="T46" fmla="*/ 3 w 10"/>
                    <a:gd name="T47" fmla="*/ 2 h 11"/>
                    <a:gd name="T48" fmla="*/ 1 w 10"/>
                    <a:gd name="T49" fmla="*/ 7 h 11"/>
                    <a:gd name="T50" fmla="*/ 2 w 10"/>
                    <a:gd name="T51" fmla="*/ 8 h 11"/>
                    <a:gd name="T52" fmla="*/ 6 w 10"/>
                    <a:gd name="T53" fmla="*/ 7 h 11"/>
                    <a:gd name="T54" fmla="*/ 6 w 10"/>
                    <a:gd name="T55" fmla="*/ 3 h 11"/>
                    <a:gd name="T56" fmla="*/ 4 w 10"/>
                    <a:gd name="T57" fmla="*/ 2 h 11"/>
                    <a:gd name="T58" fmla="*/ 1 w 10"/>
                    <a:gd name="T59" fmla="*/ 5 h 11"/>
                    <a:gd name="T60" fmla="*/ 4 w 10"/>
                    <a:gd name="T61" fmla="*/ 4 h 11"/>
                    <a:gd name="T62" fmla="*/ 3 w 10"/>
                    <a:gd name="T63" fmla="*/ 1 h 11"/>
                    <a:gd name="T64" fmla="*/ 0 w 10"/>
                    <a:gd name="T65" fmla="*/ 1 h 11"/>
                    <a:gd name="T66" fmla="*/ 1 w 10"/>
                    <a:gd name="T67" fmla="*/ 6 h 11"/>
                    <a:gd name="T68" fmla="*/ 3 w 10"/>
                    <a:gd name="T69" fmla="*/ 6 h 11"/>
                    <a:gd name="T70" fmla="*/ 4 w 10"/>
                    <a:gd name="T71" fmla="*/ 5 h 11"/>
                    <a:gd name="T72" fmla="*/ 1 w 10"/>
                    <a:gd name="T7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" h="11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2" y="7"/>
                        <a:pt x="4" y="6"/>
                        <a:pt x="4" y="5"/>
                      </a:cubicBezTo>
                      <a:cubicBezTo>
                        <a:pt x="4" y="3"/>
                        <a:pt x="4" y="5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6" y="4"/>
                        <a:pt x="6" y="5"/>
                      </a:cubicBezTo>
                      <a:cubicBezTo>
                        <a:pt x="6" y="6"/>
                        <a:pt x="4" y="7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8"/>
                        <a:pt x="6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3" y="6"/>
                        <a:pt x="2" y="9"/>
                        <a:pt x="3" y="9"/>
                      </a:cubicBezTo>
                      <a:cubicBezTo>
                        <a:pt x="7" y="11"/>
                        <a:pt x="10" y="9"/>
                        <a:pt x="9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ubicBezTo>
                        <a:pt x="5" y="4"/>
                        <a:pt x="3" y="5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5" y="11"/>
                        <a:pt x="10" y="7"/>
                        <a:pt x="9" y="3"/>
                      </a:cubicBezTo>
                      <a:cubicBezTo>
                        <a:pt x="8" y="1"/>
                        <a:pt x="5" y="1"/>
                        <a:pt x="3" y="2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3" y="8"/>
                        <a:pt x="5" y="8"/>
                        <a:pt x="6" y="7"/>
                      </a:cubicBezTo>
                      <a:cubicBezTo>
                        <a:pt x="7" y="6"/>
                        <a:pt x="7" y="5"/>
                        <a:pt x="6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2" y="1"/>
                        <a:pt x="2" y="3"/>
                        <a:pt x="1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3"/>
                        <a:pt x="2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341438" y="2374901"/>
                <a:ext cx="174625" cy="404812"/>
                <a:chOff x="1341438" y="2374901"/>
                <a:chExt cx="174625" cy="404812"/>
              </a:xfrm>
              <a:grpFill/>
            </p:grpSpPr>
            <p:sp>
              <p:nvSpPr>
                <p:cNvPr id="372" name="Freeform 92"/>
                <p:cNvSpPr>
                  <a:spLocks/>
                </p:cNvSpPr>
                <p:nvPr/>
              </p:nvSpPr>
              <p:spPr bwMode="auto">
                <a:xfrm>
                  <a:off x="1470025" y="2381251"/>
                  <a:ext cx="44450" cy="47625"/>
                </a:xfrm>
                <a:custGeom>
                  <a:avLst/>
                  <a:gdLst>
                    <a:gd name="T0" fmla="*/ 36 w 42"/>
                    <a:gd name="T1" fmla="*/ 2 h 46"/>
                    <a:gd name="T2" fmla="*/ 11 w 42"/>
                    <a:gd name="T3" fmla="*/ 7 h 46"/>
                    <a:gd name="T4" fmla="*/ 17 w 42"/>
                    <a:gd name="T5" fmla="*/ 17 h 46"/>
                    <a:gd name="T6" fmla="*/ 29 w 42"/>
                    <a:gd name="T7" fmla="*/ 19 h 46"/>
                    <a:gd name="T8" fmla="*/ 32 w 42"/>
                    <a:gd name="T9" fmla="*/ 34 h 46"/>
                    <a:gd name="T10" fmla="*/ 11 w 42"/>
                    <a:gd name="T11" fmla="*/ 22 h 46"/>
                    <a:gd name="T12" fmla="*/ 8 w 42"/>
                    <a:gd name="T13" fmla="*/ 21 h 46"/>
                    <a:gd name="T14" fmla="*/ 37 w 42"/>
                    <a:gd name="T15" fmla="*/ 33 h 46"/>
                    <a:gd name="T16" fmla="*/ 29 w 42"/>
                    <a:gd name="T17" fmla="*/ 16 h 46"/>
                    <a:gd name="T18" fmla="*/ 17 w 42"/>
                    <a:gd name="T19" fmla="*/ 14 h 46"/>
                    <a:gd name="T20" fmla="*/ 14 w 42"/>
                    <a:gd name="T21" fmla="*/ 8 h 46"/>
                    <a:gd name="T22" fmla="*/ 23 w 42"/>
                    <a:gd name="T23" fmla="*/ 4 h 46"/>
                    <a:gd name="T24" fmla="*/ 36 w 42"/>
                    <a:gd name="T25" fmla="*/ 5 h 46"/>
                    <a:gd name="T26" fmla="*/ 36 w 42"/>
                    <a:gd name="T27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46">
                      <a:moveTo>
                        <a:pt x="36" y="2"/>
                      </a:moveTo>
                      <a:cubicBezTo>
                        <a:pt x="27" y="2"/>
                        <a:pt x="18" y="0"/>
                        <a:pt x="11" y="7"/>
                      </a:cubicBezTo>
                      <a:cubicBezTo>
                        <a:pt x="7" y="12"/>
                        <a:pt x="13" y="16"/>
                        <a:pt x="17" y="17"/>
                      </a:cubicBezTo>
                      <a:cubicBezTo>
                        <a:pt x="21" y="18"/>
                        <a:pt x="25" y="17"/>
                        <a:pt x="29" y="19"/>
                      </a:cubicBezTo>
                      <a:cubicBezTo>
                        <a:pt x="35" y="22"/>
                        <a:pt x="39" y="30"/>
                        <a:pt x="32" y="34"/>
                      </a:cubicBezTo>
                      <a:cubicBezTo>
                        <a:pt x="24" y="39"/>
                        <a:pt x="5" y="33"/>
                        <a:pt x="11" y="22"/>
                      </a:cubicBezTo>
                      <a:cubicBezTo>
                        <a:pt x="12" y="20"/>
                        <a:pt x="9" y="19"/>
                        <a:pt x="8" y="21"/>
                      </a:cubicBezTo>
                      <a:cubicBezTo>
                        <a:pt x="0" y="36"/>
                        <a:pt x="29" y="46"/>
                        <a:pt x="37" y="33"/>
                      </a:cubicBezTo>
                      <a:cubicBezTo>
                        <a:pt x="42" y="26"/>
                        <a:pt x="35" y="19"/>
                        <a:pt x="29" y="16"/>
                      </a:cubicBezTo>
                      <a:cubicBezTo>
                        <a:pt x="25" y="14"/>
                        <a:pt x="21" y="15"/>
                        <a:pt x="17" y="14"/>
                      </a:cubicBezTo>
                      <a:cubicBezTo>
                        <a:pt x="14" y="14"/>
                        <a:pt x="13" y="12"/>
                        <a:pt x="14" y="8"/>
                      </a:cubicBezTo>
                      <a:cubicBezTo>
                        <a:pt x="16" y="6"/>
                        <a:pt x="21" y="5"/>
                        <a:pt x="23" y="4"/>
                      </a:cubicBezTo>
                      <a:cubicBezTo>
                        <a:pt x="27" y="4"/>
                        <a:pt x="32" y="5"/>
                        <a:pt x="36" y="5"/>
                      </a:cubicBezTo>
                      <a:cubicBezTo>
                        <a:pt x="38" y="5"/>
                        <a:pt x="38" y="2"/>
                        <a:pt x="3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3" name="Freeform 93"/>
                <p:cNvSpPr>
                  <a:spLocks/>
                </p:cNvSpPr>
                <p:nvPr/>
              </p:nvSpPr>
              <p:spPr bwMode="auto">
                <a:xfrm>
                  <a:off x="1487488" y="2374901"/>
                  <a:ext cx="9525" cy="57150"/>
                </a:xfrm>
                <a:custGeom>
                  <a:avLst/>
                  <a:gdLst>
                    <a:gd name="T0" fmla="*/ 8 w 9"/>
                    <a:gd name="T1" fmla="*/ 2 h 53"/>
                    <a:gd name="T2" fmla="*/ 7 w 9"/>
                    <a:gd name="T3" fmla="*/ 0 h 53"/>
                    <a:gd name="T4" fmla="*/ 4 w 9"/>
                    <a:gd name="T5" fmla="*/ 1 h 53"/>
                    <a:gd name="T6" fmla="*/ 4 w 9"/>
                    <a:gd name="T7" fmla="*/ 51 h 53"/>
                    <a:gd name="T8" fmla="*/ 7 w 9"/>
                    <a:gd name="T9" fmla="*/ 51 h 53"/>
                    <a:gd name="T10" fmla="*/ 7 w 9"/>
                    <a:gd name="T11" fmla="*/ 49 h 53"/>
                    <a:gd name="T12" fmla="*/ 4 w 9"/>
                    <a:gd name="T13" fmla="*/ 49 h 53"/>
                    <a:gd name="T14" fmla="*/ 4 w 9"/>
                    <a:gd name="T15" fmla="*/ 51 h 53"/>
                    <a:gd name="T16" fmla="*/ 7 w 9"/>
                    <a:gd name="T17" fmla="*/ 51 h 53"/>
                    <a:gd name="T18" fmla="*/ 7 w 9"/>
                    <a:gd name="T19" fmla="*/ 2 h 53"/>
                    <a:gd name="T20" fmla="*/ 5 w 9"/>
                    <a:gd name="T21" fmla="*/ 2 h 53"/>
                    <a:gd name="T22" fmla="*/ 6 w 9"/>
                    <a:gd name="T23" fmla="*/ 4 h 53"/>
                    <a:gd name="T24" fmla="*/ 8 w 9"/>
                    <a:gd name="T2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3">
                      <a:moveTo>
                        <a:pt x="8" y="2"/>
                      </a:move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17"/>
                        <a:pt x="5" y="34"/>
                        <a:pt x="4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4" y="48"/>
                        <a:pt x="4" y="49"/>
                      </a:cubicBezTo>
                      <a:cubicBezTo>
                        <a:pt x="4" y="50"/>
                        <a:pt x="4" y="51"/>
                        <a:pt x="4" y="51"/>
                      </a:cubicBezTo>
                      <a:cubicBezTo>
                        <a:pt x="4" y="53"/>
                        <a:pt x="7" y="53"/>
                        <a:pt x="7" y="51"/>
                      </a:cubicBezTo>
                      <a:cubicBezTo>
                        <a:pt x="7" y="35"/>
                        <a:pt x="3" y="18"/>
                        <a:pt x="7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7" y="5"/>
                        <a:pt x="9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4" name="Freeform 94"/>
                <p:cNvSpPr>
                  <a:spLocks/>
                </p:cNvSpPr>
                <p:nvPr/>
              </p:nvSpPr>
              <p:spPr bwMode="auto">
                <a:xfrm>
                  <a:off x="1493838" y="2376488"/>
                  <a:ext cx="9525" cy="55563"/>
                </a:xfrm>
                <a:custGeom>
                  <a:avLst/>
                  <a:gdLst>
                    <a:gd name="T0" fmla="*/ 4 w 8"/>
                    <a:gd name="T1" fmla="*/ 1 h 53"/>
                    <a:gd name="T2" fmla="*/ 2 w 8"/>
                    <a:gd name="T3" fmla="*/ 22 h 53"/>
                    <a:gd name="T4" fmla="*/ 2 w 8"/>
                    <a:gd name="T5" fmla="*/ 51 h 53"/>
                    <a:gd name="T6" fmla="*/ 5 w 8"/>
                    <a:gd name="T7" fmla="*/ 51 h 53"/>
                    <a:gd name="T8" fmla="*/ 5 w 8"/>
                    <a:gd name="T9" fmla="*/ 29 h 53"/>
                    <a:gd name="T10" fmla="*/ 6 w 8"/>
                    <a:gd name="T11" fmla="*/ 3 h 53"/>
                    <a:gd name="T12" fmla="*/ 4 w 8"/>
                    <a:gd name="T13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3">
                      <a:moveTo>
                        <a:pt x="4" y="1"/>
                      </a:moveTo>
                      <a:cubicBezTo>
                        <a:pt x="0" y="7"/>
                        <a:pt x="1" y="16"/>
                        <a:pt x="2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ubicBezTo>
                        <a:pt x="5" y="44"/>
                        <a:pt x="6" y="36"/>
                        <a:pt x="5" y="29"/>
                      </a:cubicBezTo>
                      <a:cubicBezTo>
                        <a:pt x="5" y="21"/>
                        <a:pt x="2" y="9"/>
                        <a:pt x="6" y="3"/>
                      </a:cubicBezTo>
                      <a:cubicBezTo>
                        <a:pt x="8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5" name="Freeform 101"/>
                <p:cNvSpPr>
                  <a:spLocks/>
                </p:cNvSpPr>
                <p:nvPr/>
              </p:nvSpPr>
              <p:spPr bwMode="auto">
                <a:xfrm>
                  <a:off x="1341438" y="2697163"/>
                  <a:ext cx="85725" cy="82550"/>
                </a:xfrm>
                <a:custGeom>
                  <a:avLst/>
                  <a:gdLst>
                    <a:gd name="T0" fmla="*/ 54 w 80"/>
                    <a:gd name="T1" fmla="*/ 8 h 77"/>
                    <a:gd name="T2" fmla="*/ 6 w 80"/>
                    <a:gd name="T3" fmla="*/ 25 h 77"/>
                    <a:gd name="T4" fmla="*/ 28 w 80"/>
                    <a:gd name="T5" fmla="*/ 71 h 77"/>
                    <a:gd name="T6" fmla="*/ 75 w 80"/>
                    <a:gd name="T7" fmla="*/ 48 h 77"/>
                    <a:gd name="T8" fmla="*/ 47 w 80"/>
                    <a:gd name="T9" fmla="*/ 7 h 77"/>
                    <a:gd name="T10" fmla="*/ 47 w 80"/>
                    <a:gd name="T11" fmla="*/ 8 h 77"/>
                    <a:gd name="T12" fmla="*/ 75 w 80"/>
                    <a:gd name="T13" fmla="*/ 44 h 77"/>
                    <a:gd name="T14" fmla="*/ 34 w 80"/>
                    <a:gd name="T15" fmla="*/ 71 h 77"/>
                    <a:gd name="T16" fmla="*/ 6 w 80"/>
                    <a:gd name="T17" fmla="*/ 33 h 77"/>
                    <a:gd name="T18" fmla="*/ 53 w 80"/>
                    <a:gd name="T19" fmla="*/ 9 h 77"/>
                    <a:gd name="T20" fmla="*/ 54 w 80"/>
                    <a:gd name="T2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77">
                      <a:moveTo>
                        <a:pt x="54" y="8"/>
                      </a:moveTo>
                      <a:cubicBezTo>
                        <a:pt x="37" y="0"/>
                        <a:pt x="12" y="7"/>
                        <a:pt x="6" y="25"/>
                      </a:cubicBezTo>
                      <a:cubicBezTo>
                        <a:pt x="0" y="43"/>
                        <a:pt x="11" y="65"/>
                        <a:pt x="28" y="71"/>
                      </a:cubicBezTo>
                      <a:cubicBezTo>
                        <a:pt x="45" y="77"/>
                        <a:pt x="70" y="64"/>
                        <a:pt x="75" y="48"/>
                      </a:cubicBezTo>
                      <a:cubicBezTo>
                        <a:pt x="80" y="30"/>
                        <a:pt x="65" y="9"/>
                        <a:pt x="47" y="7"/>
                      </a:cubicBezTo>
                      <a:cubicBezTo>
                        <a:pt x="46" y="7"/>
                        <a:pt x="46" y="8"/>
                        <a:pt x="47" y="8"/>
                      </a:cubicBezTo>
                      <a:cubicBezTo>
                        <a:pt x="64" y="11"/>
                        <a:pt x="75" y="27"/>
                        <a:pt x="75" y="44"/>
                      </a:cubicBezTo>
                      <a:cubicBezTo>
                        <a:pt x="73" y="62"/>
                        <a:pt x="50" y="71"/>
                        <a:pt x="34" y="71"/>
                      </a:cubicBezTo>
                      <a:cubicBezTo>
                        <a:pt x="16" y="70"/>
                        <a:pt x="5" y="49"/>
                        <a:pt x="6" y="33"/>
                      </a:cubicBezTo>
                      <a:cubicBezTo>
                        <a:pt x="6" y="12"/>
                        <a:pt x="35" y="1"/>
                        <a:pt x="53" y="9"/>
                      </a:cubicBezTo>
                      <a:cubicBezTo>
                        <a:pt x="54" y="9"/>
                        <a:pt x="55" y="8"/>
                        <a:pt x="5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6" name="Freeform 102"/>
                <p:cNvSpPr>
                  <a:spLocks/>
                </p:cNvSpPr>
                <p:nvPr/>
              </p:nvSpPr>
              <p:spPr bwMode="auto">
                <a:xfrm>
                  <a:off x="1347788" y="2703513"/>
                  <a:ext cx="66675" cy="69850"/>
                </a:xfrm>
                <a:custGeom>
                  <a:avLst/>
                  <a:gdLst>
                    <a:gd name="T0" fmla="*/ 33 w 63"/>
                    <a:gd name="T1" fmla="*/ 0 h 66"/>
                    <a:gd name="T2" fmla="*/ 16 w 63"/>
                    <a:gd name="T3" fmla="*/ 13 h 66"/>
                    <a:gd name="T4" fmla="*/ 6 w 63"/>
                    <a:gd name="T5" fmla="*/ 23 h 66"/>
                    <a:gd name="T6" fmla="*/ 16 w 63"/>
                    <a:gd name="T7" fmla="*/ 29 h 66"/>
                    <a:gd name="T8" fmla="*/ 19 w 63"/>
                    <a:gd name="T9" fmla="*/ 30 h 66"/>
                    <a:gd name="T10" fmla="*/ 12 w 63"/>
                    <a:gd name="T11" fmla="*/ 31 h 66"/>
                    <a:gd name="T12" fmla="*/ 7 w 63"/>
                    <a:gd name="T13" fmla="*/ 32 h 66"/>
                    <a:gd name="T14" fmla="*/ 5 w 63"/>
                    <a:gd name="T15" fmla="*/ 42 h 66"/>
                    <a:gd name="T16" fmla="*/ 17 w 63"/>
                    <a:gd name="T17" fmla="*/ 51 h 66"/>
                    <a:gd name="T18" fmla="*/ 34 w 63"/>
                    <a:gd name="T19" fmla="*/ 64 h 66"/>
                    <a:gd name="T20" fmla="*/ 38 w 63"/>
                    <a:gd name="T21" fmla="*/ 50 h 66"/>
                    <a:gd name="T22" fmla="*/ 38 w 63"/>
                    <a:gd name="T23" fmla="*/ 38 h 66"/>
                    <a:gd name="T24" fmla="*/ 37 w 63"/>
                    <a:gd name="T25" fmla="*/ 34 h 66"/>
                    <a:gd name="T26" fmla="*/ 38 w 63"/>
                    <a:gd name="T27" fmla="*/ 29 h 66"/>
                    <a:gd name="T28" fmla="*/ 45 w 63"/>
                    <a:gd name="T29" fmla="*/ 34 h 66"/>
                    <a:gd name="T30" fmla="*/ 51 w 63"/>
                    <a:gd name="T31" fmla="*/ 35 h 66"/>
                    <a:gd name="T32" fmla="*/ 55 w 63"/>
                    <a:gd name="T33" fmla="*/ 26 h 66"/>
                    <a:gd name="T34" fmla="*/ 54 w 63"/>
                    <a:gd name="T35" fmla="*/ 8 h 66"/>
                    <a:gd name="T36" fmla="*/ 53 w 63"/>
                    <a:gd name="T37" fmla="*/ 9 h 66"/>
                    <a:gd name="T38" fmla="*/ 56 w 63"/>
                    <a:gd name="T39" fmla="*/ 19 h 66"/>
                    <a:gd name="T40" fmla="*/ 51 w 63"/>
                    <a:gd name="T41" fmla="*/ 24 h 66"/>
                    <a:gd name="T42" fmla="*/ 49 w 63"/>
                    <a:gd name="T43" fmla="*/ 25 h 66"/>
                    <a:gd name="T44" fmla="*/ 48 w 63"/>
                    <a:gd name="T45" fmla="*/ 34 h 66"/>
                    <a:gd name="T46" fmla="*/ 33 w 63"/>
                    <a:gd name="T47" fmla="*/ 28 h 66"/>
                    <a:gd name="T48" fmla="*/ 36 w 63"/>
                    <a:gd name="T49" fmla="*/ 40 h 66"/>
                    <a:gd name="T50" fmla="*/ 38 w 63"/>
                    <a:gd name="T51" fmla="*/ 58 h 66"/>
                    <a:gd name="T52" fmla="*/ 30 w 63"/>
                    <a:gd name="T53" fmla="*/ 61 h 66"/>
                    <a:gd name="T54" fmla="*/ 25 w 63"/>
                    <a:gd name="T55" fmla="*/ 55 h 66"/>
                    <a:gd name="T56" fmla="*/ 19 w 63"/>
                    <a:gd name="T57" fmla="*/ 50 h 66"/>
                    <a:gd name="T58" fmla="*/ 15 w 63"/>
                    <a:gd name="T59" fmla="*/ 49 h 66"/>
                    <a:gd name="T60" fmla="*/ 11 w 63"/>
                    <a:gd name="T61" fmla="*/ 47 h 66"/>
                    <a:gd name="T62" fmla="*/ 12 w 63"/>
                    <a:gd name="T63" fmla="*/ 32 h 66"/>
                    <a:gd name="T64" fmla="*/ 21 w 63"/>
                    <a:gd name="T65" fmla="*/ 31 h 66"/>
                    <a:gd name="T66" fmla="*/ 22 w 63"/>
                    <a:gd name="T67" fmla="*/ 30 h 66"/>
                    <a:gd name="T68" fmla="*/ 18 w 63"/>
                    <a:gd name="T69" fmla="*/ 27 h 66"/>
                    <a:gd name="T70" fmla="*/ 11 w 63"/>
                    <a:gd name="T71" fmla="*/ 29 h 66"/>
                    <a:gd name="T72" fmla="*/ 12 w 63"/>
                    <a:gd name="T73" fmla="*/ 17 h 66"/>
                    <a:gd name="T74" fmla="*/ 35 w 63"/>
                    <a:gd name="T75" fmla="*/ 0 h 66"/>
                    <a:gd name="T76" fmla="*/ 33 w 63"/>
                    <a:gd name="T7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66">
                      <a:moveTo>
                        <a:pt x="33" y="0"/>
                      </a:moveTo>
                      <a:cubicBezTo>
                        <a:pt x="33" y="9"/>
                        <a:pt x="23" y="11"/>
                        <a:pt x="16" y="13"/>
                      </a:cubicBezTo>
                      <a:cubicBezTo>
                        <a:pt x="12" y="15"/>
                        <a:pt x="9" y="19"/>
                        <a:pt x="6" y="23"/>
                      </a:cubicBezTo>
                      <a:cubicBezTo>
                        <a:pt x="0" y="32"/>
                        <a:pt x="9" y="31"/>
                        <a:pt x="16" y="29"/>
                      </a:cubicBezTo>
                      <a:cubicBezTo>
                        <a:pt x="17" y="28"/>
                        <a:pt x="18" y="29"/>
                        <a:pt x="19" y="30"/>
                      </a:cubicBezTo>
                      <a:cubicBezTo>
                        <a:pt x="17" y="31"/>
                        <a:pt x="14" y="31"/>
                        <a:pt x="12" y="31"/>
                      </a:cubicBezTo>
                      <a:cubicBezTo>
                        <a:pt x="10" y="30"/>
                        <a:pt x="8" y="31"/>
                        <a:pt x="7" y="32"/>
                      </a:cubicBezTo>
                      <a:cubicBezTo>
                        <a:pt x="4" y="34"/>
                        <a:pt x="3" y="40"/>
                        <a:pt x="5" y="42"/>
                      </a:cubicBezTo>
                      <a:cubicBezTo>
                        <a:pt x="7" y="47"/>
                        <a:pt x="12" y="49"/>
                        <a:pt x="17" y="51"/>
                      </a:cubicBezTo>
                      <a:cubicBezTo>
                        <a:pt x="24" y="53"/>
                        <a:pt x="26" y="61"/>
                        <a:pt x="34" y="64"/>
                      </a:cubicBezTo>
                      <a:cubicBezTo>
                        <a:pt x="41" y="66"/>
                        <a:pt x="39" y="54"/>
                        <a:pt x="38" y="50"/>
                      </a:cubicBezTo>
                      <a:cubicBezTo>
                        <a:pt x="37" y="46"/>
                        <a:pt x="37" y="43"/>
                        <a:pt x="38" y="38"/>
                      </a:cubicBezTo>
                      <a:cubicBezTo>
                        <a:pt x="39" y="36"/>
                        <a:pt x="38" y="36"/>
                        <a:pt x="37" y="34"/>
                      </a:cubicBezTo>
                      <a:cubicBezTo>
                        <a:pt x="36" y="33"/>
                        <a:pt x="31" y="25"/>
                        <a:pt x="38" y="29"/>
                      </a:cubicBezTo>
                      <a:cubicBezTo>
                        <a:pt x="40" y="30"/>
                        <a:pt x="43" y="32"/>
                        <a:pt x="45" y="34"/>
                      </a:cubicBezTo>
                      <a:cubicBezTo>
                        <a:pt x="46" y="35"/>
                        <a:pt x="49" y="36"/>
                        <a:pt x="51" y="35"/>
                      </a:cubicBezTo>
                      <a:cubicBezTo>
                        <a:pt x="55" y="33"/>
                        <a:pt x="45" y="24"/>
                        <a:pt x="55" y="26"/>
                      </a:cubicBezTo>
                      <a:cubicBezTo>
                        <a:pt x="63" y="28"/>
                        <a:pt x="55" y="10"/>
                        <a:pt x="54" y="8"/>
                      </a:cubicBezTo>
                      <a:cubicBezTo>
                        <a:pt x="53" y="7"/>
                        <a:pt x="52" y="8"/>
                        <a:pt x="53" y="9"/>
                      </a:cubicBezTo>
                      <a:cubicBezTo>
                        <a:pt x="55" y="12"/>
                        <a:pt x="55" y="15"/>
                        <a:pt x="56" y="19"/>
                      </a:cubicBezTo>
                      <a:cubicBezTo>
                        <a:pt x="58" y="24"/>
                        <a:pt x="54" y="23"/>
                        <a:pt x="51" y="24"/>
                      </a:cubicBezTo>
                      <a:cubicBezTo>
                        <a:pt x="50" y="24"/>
                        <a:pt x="50" y="25"/>
                        <a:pt x="49" y="25"/>
                      </a:cubicBezTo>
                      <a:cubicBezTo>
                        <a:pt x="49" y="27"/>
                        <a:pt x="50" y="35"/>
                        <a:pt x="48" y="34"/>
                      </a:cubicBezTo>
                      <a:cubicBezTo>
                        <a:pt x="45" y="33"/>
                        <a:pt x="35" y="23"/>
                        <a:pt x="33" y="28"/>
                      </a:cubicBezTo>
                      <a:cubicBezTo>
                        <a:pt x="31" y="32"/>
                        <a:pt x="38" y="35"/>
                        <a:pt x="36" y="40"/>
                      </a:cubicBezTo>
                      <a:cubicBezTo>
                        <a:pt x="34" y="45"/>
                        <a:pt x="37" y="53"/>
                        <a:pt x="38" y="58"/>
                      </a:cubicBezTo>
                      <a:cubicBezTo>
                        <a:pt x="38" y="62"/>
                        <a:pt x="36" y="63"/>
                        <a:pt x="30" y="61"/>
                      </a:cubicBezTo>
                      <a:cubicBezTo>
                        <a:pt x="27" y="59"/>
                        <a:pt x="27" y="57"/>
                        <a:pt x="25" y="55"/>
                      </a:cubicBezTo>
                      <a:cubicBezTo>
                        <a:pt x="23" y="53"/>
                        <a:pt x="21" y="51"/>
                        <a:pt x="19" y="50"/>
                      </a:cubicBezTo>
                      <a:cubicBezTo>
                        <a:pt x="17" y="50"/>
                        <a:pt x="16" y="49"/>
                        <a:pt x="15" y="49"/>
                      </a:cubicBezTo>
                      <a:cubicBezTo>
                        <a:pt x="14" y="48"/>
                        <a:pt x="12" y="48"/>
                        <a:pt x="11" y="47"/>
                      </a:cubicBezTo>
                      <a:cubicBezTo>
                        <a:pt x="5" y="44"/>
                        <a:pt x="5" y="39"/>
                        <a:pt x="12" y="32"/>
                      </a:cubicBezTo>
                      <a:cubicBezTo>
                        <a:pt x="15" y="32"/>
                        <a:pt x="18" y="32"/>
                        <a:pt x="21" y="31"/>
                      </a:cubicBezTo>
                      <a:cubicBezTo>
                        <a:pt x="21" y="31"/>
                        <a:pt x="22" y="30"/>
                        <a:pt x="22" y="30"/>
                      </a:cubicBezTo>
                      <a:cubicBezTo>
                        <a:pt x="21" y="28"/>
                        <a:pt x="20" y="27"/>
                        <a:pt x="18" y="27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1" y="33"/>
                        <a:pt x="10" y="20"/>
                        <a:pt x="12" y="17"/>
                      </a:cubicBezTo>
                      <a:cubicBezTo>
                        <a:pt x="19" y="11"/>
                        <a:pt x="34" y="12"/>
                        <a:pt x="35" y="0"/>
                      </a:cubicBezTo>
                      <a:cubicBezTo>
                        <a:pt x="35" y="0"/>
                        <a:pt x="33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7" name="Freeform 103"/>
                <p:cNvSpPr>
                  <a:spLocks/>
                </p:cNvSpPr>
                <p:nvPr/>
              </p:nvSpPr>
              <p:spPr bwMode="auto">
                <a:xfrm>
                  <a:off x="1354138" y="2735263"/>
                  <a:ext cx="6350" cy="12700"/>
                </a:xfrm>
                <a:custGeom>
                  <a:avLst/>
                  <a:gdLst>
                    <a:gd name="T0" fmla="*/ 2 w 7"/>
                    <a:gd name="T1" fmla="*/ 9 h 11"/>
                    <a:gd name="T2" fmla="*/ 1 w 7"/>
                    <a:gd name="T3" fmla="*/ 10 h 11"/>
                    <a:gd name="T4" fmla="*/ 2 w 7"/>
                    <a:gd name="T5" fmla="*/ 11 h 11"/>
                    <a:gd name="T6" fmla="*/ 7 w 7"/>
                    <a:gd name="T7" fmla="*/ 2 h 11"/>
                    <a:gd name="T8" fmla="*/ 6 w 7"/>
                    <a:gd name="T9" fmla="*/ 1 h 11"/>
                    <a:gd name="T10" fmla="*/ 0 w 7"/>
                    <a:gd name="T11" fmla="*/ 10 h 11"/>
                    <a:gd name="T12" fmla="*/ 1 w 7"/>
                    <a:gd name="T13" fmla="*/ 11 h 11"/>
                    <a:gd name="T14" fmla="*/ 3 w 7"/>
                    <a:gd name="T15" fmla="*/ 10 h 11"/>
                    <a:gd name="T16" fmla="*/ 2 w 7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7"/>
                        <a:pt x="4" y="4"/>
                        <a:pt x="7" y="2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3" y="3"/>
                        <a:pt x="2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9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8" name="Freeform 104"/>
                <p:cNvSpPr>
                  <a:spLocks/>
                </p:cNvSpPr>
                <p:nvPr/>
              </p:nvSpPr>
              <p:spPr bwMode="auto">
                <a:xfrm>
                  <a:off x="135572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8 w 9"/>
                    <a:gd name="T3" fmla="*/ 1 h 15"/>
                    <a:gd name="T4" fmla="*/ 7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9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9" name="Freeform 105"/>
                <p:cNvSpPr>
                  <a:spLocks/>
                </p:cNvSpPr>
                <p:nvPr/>
              </p:nvSpPr>
              <p:spPr bwMode="auto">
                <a:xfrm>
                  <a:off x="1357313" y="2735263"/>
                  <a:ext cx="9525" cy="15875"/>
                </a:xfrm>
                <a:custGeom>
                  <a:avLst/>
                  <a:gdLst>
                    <a:gd name="T0" fmla="*/ 1 w 10"/>
                    <a:gd name="T1" fmla="*/ 14 h 15"/>
                    <a:gd name="T2" fmla="*/ 3 w 10"/>
                    <a:gd name="T3" fmla="*/ 12 h 15"/>
                    <a:gd name="T4" fmla="*/ 6 w 10"/>
                    <a:gd name="T5" fmla="*/ 8 h 15"/>
                    <a:gd name="T6" fmla="*/ 8 w 10"/>
                    <a:gd name="T7" fmla="*/ 4 h 15"/>
                    <a:gd name="T8" fmla="*/ 10 w 10"/>
                    <a:gd name="T9" fmla="*/ 1 h 15"/>
                    <a:gd name="T10" fmla="*/ 9 w 10"/>
                    <a:gd name="T11" fmla="*/ 1 h 15"/>
                    <a:gd name="T12" fmla="*/ 8 w 10"/>
                    <a:gd name="T13" fmla="*/ 1 h 15"/>
                    <a:gd name="T14" fmla="*/ 10 w 10"/>
                    <a:gd name="T15" fmla="*/ 1 h 15"/>
                    <a:gd name="T16" fmla="*/ 10 w 10"/>
                    <a:gd name="T17" fmla="*/ 0 h 15"/>
                    <a:gd name="T18" fmla="*/ 9 w 10"/>
                    <a:gd name="T19" fmla="*/ 0 h 15"/>
                    <a:gd name="T20" fmla="*/ 5 w 10"/>
                    <a:gd name="T21" fmla="*/ 6 h 15"/>
                    <a:gd name="T22" fmla="*/ 3 w 10"/>
                    <a:gd name="T23" fmla="*/ 9 h 15"/>
                    <a:gd name="T24" fmla="*/ 1 w 10"/>
                    <a:gd name="T25" fmla="*/ 13 h 15"/>
                    <a:gd name="T26" fmla="*/ 1 w 10"/>
                    <a:gd name="T2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1" y="14"/>
                      </a:moveTo>
                      <a:cubicBezTo>
                        <a:pt x="2" y="14"/>
                        <a:pt x="3" y="12"/>
                        <a:pt x="3" y="12"/>
                      </a:cubicBezTo>
                      <a:cubicBezTo>
                        <a:pt x="4" y="10"/>
                        <a:pt x="5" y="9"/>
                        <a:pt x="6" y="8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3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7" y="1"/>
                        <a:pt x="6" y="4"/>
                        <a:pt x="5" y="6"/>
                      </a:cubicBezTo>
                      <a:cubicBezTo>
                        <a:pt x="5" y="7"/>
                        <a:pt x="4" y="8"/>
                        <a:pt x="3" y="9"/>
                      </a:cubicBezTo>
                      <a:cubicBezTo>
                        <a:pt x="3" y="10"/>
                        <a:pt x="2" y="13"/>
                        <a:pt x="1" y="13"/>
                      </a:cubicBezTo>
                      <a:cubicBezTo>
                        <a:pt x="0" y="14"/>
                        <a:pt x="0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0" name="Freeform 106"/>
                <p:cNvSpPr>
                  <a:spLocks/>
                </p:cNvSpPr>
                <p:nvPr/>
              </p:nvSpPr>
              <p:spPr bwMode="auto">
                <a:xfrm>
                  <a:off x="1358900" y="2735263"/>
                  <a:ext cx="11113" cy="17463"/>
                </a:xfrm>
                <a:custGeom>
                  <a:avLst/>
                  <a:gdLst>
                    <a:gd name="T0" fmla="*/ 2 w 10"/>
                    <a:gd name="T1" fmla="*/ 16 h 17"/>
                    <a:gd name="T2" fmla="*/ 10 w 10"/>
                    <a:gd name="T3" fmla="*/ 1 h 17"/>
                    <a:gd name="T4" fmla="*/ 9 w 10"/>
                    <a:gd name="T5" fmla="*/ 1 h 17"/>
                    <a:gd name="T6" fmla="*/ 1 w 10"/>
                    <a:gd name="T7" fmla="*/ 16 h 17"/>
                    <a:gd name="T8" fmla="*/ 2 w 10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2" y="16"/>
                      </a:moveTo>
                      <a:cubicBezTo>
                        <a:pt x="4" y="11"/>
                        <a:pt x="8" y="7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ubicBezTo>
                        <a:pt x="7" y="6"/>
                        <a:pt x="3" y="11"/>
                        <a:pt x="1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1" name="Freeform 107"/>
                <p:cNvSpPr>
                  <a:spLocks/>
                </p:cNvSpPr>
                <p:nvPr/>
              </p:nvSpPr>
              <p:spPr bwMode="auto">
                <a:xfrm>
                  <a:off x="136207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9 w 9"/>
                    <a:gd name="T3" fmla="*/ 2 h 15"/>
                    <a:gd name="T4" fmla="*/ 8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5"/>
                        <a:pt x="3" y="9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2" name="Freeform 108"/>
                <p:cNvSpPr>
                  <a:spLocks/>
                </p:cNvSpPr>
                <p:nvPr/>
              </p:nvSpPr>
              <p:spPr bwMode="auto">
                <a:xfrm>
                  <a:off x="1363663" y="2735263"/>
                  <a:ext cx="12700" cy="19050"/>
                </a:xfrm>
                <a:custGeom>
                  <a:avLst/>
                  <a:gdLst>
                    <a:gd name="T0" fmla="*/ 2 w 12"/>
                    <a:gd name="T1" fmla="*/ 18 h 19"/>
                    <a:gd name="T2" fmla="*/ 11 w 12"/>
                    <a:gd name="T3" fmla="*/ 2 h 19"/>
                    <a:gd name="T4" fmla="*/ 10 w 12"/>
                    <a:gd name="T5" fmla="*/ 1 h 19"/>
                    <a:gd name="T6" fmla="*/ 1 w 12"/>
                    <a:gd name="T7" fmla="*/ 18 h 19"/>
                    <a:gd name="T8" fmla="*/ 2 w 12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2" y="18"/>
                      </a:moveTo>
                      <a:cubicBezTo>
                        <a:pt x="4" y="12"/>
                        <a:pt x="7" y="6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6" y="6"/>
                        <a:pt x="2" y="11"/>
                        <a:pt x="1" y="18"/>
                      </a:cubicBezTo>
                      <a:cubicBezTo>
                        <a:pt x="0" y="18"/>
                        <a:pt x="2" y="19"/>
                        <a:pt x="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09"/>
                <p:cNvSpPr>
                  <a:spLocks/>
                </p:cNvSpPr>
                <p:nvPr/>
              </p:nvSpPr>
              <p:spPr bwMode="auto">
                <a:xfrm>
                  <a:off x="1365250" y="2738438"/>
                  <a:ext cx="11113" cy="17463"/>
                </a:xfrm>
                <a:custGeom>
                  <a:avLst/>
                  <a:gdLst>
                    <a:gd name="T0" fmla="*/ 2 w 11"/>
                    <a:gd name="T1" fmla="*/ 16 h 17"/>
                    <a:gd name="T2" fmla="*/ 11 w 11"/>
                    <a:gd name="T3" fmla="*/ 1 h 17"/>
                    <a:gd name="T4" fmla="*/ 10 w 11"/>
                    <a:gd name="T5" fmla="*/ 1 h 17"/>
                    <a:gd name="T6" fmla="*/ 0 w 11"/>
                    <a:gd name="T7" fmla="*/ 16 h 17"/>
                    <a:gd name="T8" fmla="*/ 2 w 11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7">
                      <a:moveTo>
                        <a:pt x="2" y="16"/>
                      </a:moveTo>
                      <a:cubicBezTo>
                        <a:pt x="5" y="11"/>
                        <a:pt x="7" y="6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6" y="5"/>
                        <a:pt x="4" y="11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10"/>
                <p:cNvSpPr>
                  <a:spLocks/>
                </p:cNvSpPr>
                <p:nvPr/>
              </p:nvSpPr>
              <p:spPr bwMode="auto">
                <a:xfrm>
                  <a:off x="1368425" y="2740026"/>
                  <a:ext cx="9525" cy="15875"/>
                </a:xfrm>
                <a:custGeom>
                  <a:avLst/>
                  <a:gdLst>
                    <a:gd name="T0" fmla="*/ 2 w 9"/>
                    <a:gd name="T1" fmla="*/ 14 h 15"/>
                    <a:gd name="T2" fmla="*/ 9 w 9"/>
                    <a:gd name="T3" fmla="*/ 1 h 15"/>
                    <a:gd name="T4" fmla="*/ 7 w 9"/>
                    <a:gd name="T5" fmla="*/ 0 h 15"/>
                    <a:gd name="T6" fmla="*/ 0 w 9"/>
                    <a:gd name="T7" fmla="*/ 14 h 15"/>
                    <a:gd name="T8" fmla="*/ 2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2" y="14"/>
                      </a:moveTo>
                      <a:cubicBezTo>
                        <a:pt x="3" y="9"/>
                        <a:pt x="6" y="5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5"/>
                        <a:pt x="2" y="9"/>
                        <a:pt x="0" y="14"/>
                      </a:cubicBezTo>
                      <a:cubicBezTo>
                        <a:pt x="0" y="14"/>
                        <a:pt x="1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5" name="Freeform 111"/>
                <p:cNvSpPr>
                  <a:spLocks/>
                </p:cNvSpPr>
                <p:nvPr/>
              </p:nvSpPr>
              <p:spPr bwMode="auto">
                <a:xfrm>
                  <a:off x="1370013" y="2743201"/>
                  <a:ext cx="9525" cy="17463"/>
                </a:xfrm>
                <a:custGeom>
                  <a:avLst/>
                  <a:gdLst>
                    <a:gd name="T0" fmla="*/ 1 w 8"/>
                    <a:gd name="T1" fmla="*/ 16 h 16"/>
                    <a:gd name="T2" fmla="*/ 8 w 8"/>
                    <a:gd name="T3" fmla="*/ 1 h 16"/>
                    <a:gd name="T4" fmla="*/ 7 w 8"/>
                    <a:gd name="T5" fmla="*/ 1 h 16"/>
                    <a:gd name="T6" fmla="*/ 0 w 8"/>
                    <a:gd name="T7" fmla="*/ 15 h 16"/>
                    <a:gd name="T8" fmla="*/ 1 w 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1" y="16"/>
                      </a:moveTo>
                      <a:cubicBezTo>
                        <a:pt x="3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12"/>
                <p:cNvSpPr>
                  <a:spLocks/>
                </p:cNvSpPr>
                <p:nvPr/>
              </p:nvSpPr>
              <p:spPr bwMode="auto">
                <a:xfrm>
                  <a:off x="1373188" y="2743201"/>
                  <a:ext cx="7938" cy="17463"/>
                </a:xfrm>
                <a:custGeom>
                  <a:avLst/>
                  <a:gdLst>
                    <a:gd name="T0" fmla="*/ 2 w 8"/>
                    <a:gd name="T1" fmla="*/ 15 h 16"/>
                    <a:gd name="T2" fmla="*/ 8 w 8"/>
                    <a:gd name="T3" fmla="*/ 1 h 16"/>
                    <a:gd name="T4" fmla="*/ 7 w 8"/>
                    <a:gd name="T5" fmla="*/ 1 h 16"/>
                    <a:gd name="T6" fmla="*/ 1 w 8"/>
                    <a:gd name="T7" fmla="*/ 14 h 16"/>
                    <a:gd name="T8" fmla="*/ 2 w 8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2" y="15"/>
                      </a:moveTo>
                      <a:cubicBezTo>
                        <a:pt x="4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1" y="14"/>
                      </a:cubicBezTo>
                      <a:cubicBezTo>
                        <a:pt x="0" y="15"/>
                        <a:pt x="1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7" name="Freeform 113"/>
                <p:cNvSpPr>
                  <a:spLocks/>
                </p:cNvSpPr>
                <p:nvPr/>
              </p:nvSpPr>
              <p:spPr bwMode="auto">
                <a:xfrm>
                  <a:off x="1376363" y="2744788"/>
                  <a:ext cx="6350" cy="20638"/>
                </a:xfrm>
                <a:custGeom>
                  <a:avLst/>
                  <a:gdLst>
                    <a:gd name="T0" fmla="*/ 2 w 6"/>
                    <a:gd name="T1" fmla="*/ 19 h 19"/>
                    <a:gd name="T2" fmla="*/ 6 w 6"/>
                    <a:gd name="T3" fmla="*/ 1 h 19"/>
                    <a:gd name="T4" fmla="*/ 5 w 6"/>
                    <a:gd name="T5" fmla="*/ 1 h 19"/>
                    <a:gd name="T6" fmla="*/ 0 w 6"/>
                    <a:gd name="T7" fmla="*/ 19 h 19"/>
                    <a:gd name="T8" fmla="*/ 2 w 6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9">
                      <a:moveTo>
                        <a:pt x="2" y="19"/>
                      </a:moveTo>
                      <a:cubicBezTo>
                        <a:pt x="2" y="12"/>
                        <a:pt x="5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7"/>
                        <a:pt x="1" y="12"/>
                        <a:pt x="0" y="19"/>
                      </a:cubicBezTo>
                      <a:cubicBezTo>
                        <a:pt x="0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8" name="Freeform 114"/>
                <p:cNvSpPr>
                  <a:spLocks/>
                </p:cNvSpPr>
                <p:nvPr/>
              </p:nvSpPr>
              <p:spPr bwMode="auto">
                <a:xfrm>
                  <a:off x="1376363" y="2751138"/>
                  <a:ext cx="6350" cy="15875"/>
                </a:xfrm>
                <a:custGeom>
                  <a:avLst/>
                  <a:gdLst>
                    <a:gd name="T0" fmla="*/ 1 w 6"/>
                    <a:gd name="T1" fmla="*/ 14 h 15"/>
                    <a:gd name="T2" fmla="*/ 5 w 6"/>
                    <a:gd name="T3" fmla="*/ 1 h 15"/>
                    <a:gd name="T4" fmla="*/ 4 w 6"/>
                    <a:gd name="T5" fmla="*/ 1 h 15"/>
                    <a:gd name="T6" fmla="*/ 0 w 6"/>
                    <a:gd name="T7" fmla="*/ 13 h 15"/>
                    <a:gd name="T8" fmla="*/ 1 w 6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5">
                      <a:moveTo>
                        <a:pt x="1" y="14"/>
                      </a:moveTo>
                      <a:cubicBezTo>
                        <a:pt x="2" y="10"/>
                        <a:pt x="4" y="6"/>
                        <a:pt x="5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" name="Freeform 115"/>
                <p:cNvSpPr>
                  <a:spLocks/>
                </p:cNvSpPr>
                <p:nvPr/>
              </p:nvSpPr>
              <p:spPr bwMode="auto">
                <a:xfrm>
                  <a:off x="1379538" y="2754313"/>
                  <a:ext cx="4763" cy="14288"/>
                </a:xfrm>
                <a:custGeom>
                  <a:avLst/>
                  <a:gdLst>
                    <a:gd name="T0" fmla="*/ 2 w 4"/>
                    <a:gd name="T1" fmla="*/ 13 h 14"/>
                    <a:gd name="T2" fmla="*/ 3 w 4"/>
                    <a:gd name="T3" fmla="*/ 2 h 14"/>
                    <a:gd name="T4" fmla="*/ 2 w 4"/>
                    <a:gd name="T5" fmla="*/ 1 h 14"/>
                    <a:gd name="T6" fmla="*/ 0 w 4"/>
                    <a:gd name="T7" fmla="*/ 13 h 14"/>
                    <a:gd name="T8" fmla="*/ 2 w 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2" y="13"/>
                      </a:moveTo>
                      <a:cubicBezTo>
                        <a:pt x="2" y="9"/>
                        <a:pt x="3" y="5"/>
                        <a:pt x="3" y="2"/>
                      </a:cubicBez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5"/>
                        <a:pt x="1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" name="Freeform 116"/>
                <p:cNvSpPr>
                  <a:spLocks/>
                </p:cNvSpPr>
                <p:nvPr/>
              </p:nvSpPr>
              <p:spPr bwMode="auto">
                <a:xfrm>
                  <a:off x="1382713" y="2754313"/>
                  <a:ext cx="1588" cy="15875"/>
                </a:xfrm>
                <a:custGeom>
                  <a:avLst/>
                  <a:gdLst>
                    <a:gd name="T0" fmla="*/ 2 w 2"/>
                    <a:gd name="T1" fmla="*/ 14 h 14"/>
                    <a:gd name="T2" fmla="*/ 2 w 2"/>
                    <a:gd name="T3" fmla="*/ 1 h 14"/>
                    <a:gd name="T4" fmla="*/ 1 w 2"/>
                    <a:gd name="T5" fmla="*/ 1 h 14"/>
                    <a:gd name="T6" fmla="*/ 0 w 2"/>
                    <a:gd name="T7" fmla="*/ 14 h 14"/>
                    <a:gd name="T8" fmla="*/ 2 w 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4">
                      <a:moveTo>
                        <a:pt x="2" y="14"/>
                      </a:moveTo>
                      <a:cubicBezTo>
                        <a:pt x="2" y="9"/>
                        <a:pt x="1" y="5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1" name="Freeform 117"/>
                <p:cNvSpPr>
                  <a:spLocks/>
                </p:cNvSpPr>
                <p:nvPr/>
              </p:nvSpPr>
              <p:spPr bwMode="auto">
                <a:xfrm>
                  <a:off x="1384300" y="2755901"/>
                  <a:ext cx="1588" cy="14288"/>
                </a:xfrm>
                <a:custGeom>
                  <a:avLst/>
                  <a:gdLst>
                    <a:gd name="T0" fmla="*/ 1 w 2"/>
                    <a:gd name="T1" fmla="*/ 12 h 13"/>
                    <a:gd name="T2" fmla="*/ 2 w 2"/>
                    <a:gd name="T3" fmla="*/ 1 h 13"/>
                    <a:gd name="T4" fmla="*/ 1 w 2"/>
                    <a:gd name="T5" fmla="*/ 1 h 13"/>
                    <a:gd name="T6" fmla="*/ 0 w 2"/>
                    <a:gd name="T7" fmla="*/ 12 h 13"/>
                    <a:gd name="T8" fmla="*/ 1 w 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2"/>
                      </a:moveTo>
                      <a:cubicBezTo>
                        <a:pt x="2" y="8"/>
                        <a:pt x="2" y="4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2" name="Freeform 118"/>
                <p:cNvSpPr>
                  <a:spLocks/>
                </p:cNvSpPr>
                <p:nvPr/>
              </p:nvSpPr>
              <p:spPr bwMode="auto">
                <a:xfrm>
                  <a:off x="1385888" y="2751138"/>
                  <a:ext cx="0" cy="15875"/>
                </a:xfrm>
                <a:custGeom>
                  <a:avLst/>
                  <a:gdLst>
                    <a:gd name="T0" fmla="*/ 1 w 1"/>
                    <a:gd name="T1" fmla="*/ 13 h 14"/>
                    <a:gd name="T2" fmla="*/ 1 w 1"/>
                    <a:gd name="T3" fmla="*/ 1 h 14"/>
                    <a:gd name="T4" fmla="*/ 0 w 1"/>
                    <a:gd name="T5" fmla="*/ 1 h 14"/>
                    <a:gd name="T6" fmla="*/ 0 w 1"/>
                    <a:gd name="T7" fmla="*/ 13 h 14"/>
                    <a:gd name="T8" fmla="*/ 1 w 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4">
                      <a:moveTo>
                        <a:pt x="1" y="13"/>
                      </a:moveTo>
                      <a:cubicBezTo>
                        <a:pt x="1" y="9"/>
                        <a:pt x="1" y="5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ubicBezTo>
                        <a:pt x="0" y="14"/>
                        <a:pt x="1" y="14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3" name="Freeform 119"/>
                <p:cNvSpPr>
                  <a:spLocks/>
                </p:cNvSpPr>
                <p:nvPr/>
              </p:nvSpPr>
              <p:spPr bwMode="auto">
                <a:xfrm>
                  <a:off x="1354138" y="2720976"/>
                  <a:ext cx="9525" cy="12700"/>
                </a:xfrm>
                <a:custGeom>
                  <a:avLst/>
                  <a:gdLst>
                    <a:gd name="T0" fmla="*/ 1 w 9"/>
                    <a:gd name="T1" fmla="*/ 11 h 12"/>
                    <a:gd name="T2" fmla="*/ 9 w 9"/>
                    <a:gd name="T3" fmla="*/ 1 h 12"/>
                    <a:gd name="T4" fmla="*/ 8 w 9"/>
                    <a:gd name="T5" fmla="*/ 1 h 12"/>
                    <a:gd name="T6" fmla="*/ 0 w 9"/>
                    <a:gd name="T7" fmla="*/ 10 h 12"/>
                    <a:gd name="T8" fmla="*/ 1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1" y="11"/>
                      </a:moveTo>
                      <a:cubicBezTo>
                        <a:pt x="4" y="8"/>
                        <a:pt x="6" y="4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4"/>
                        <a:pt x="3" y="7"/>
                        <a:pt x="0" y="10"/>
                      </a:cubicBezTo>
                      <a:cubicBezTo>
                        <a:pt x="0" y="11"/>
                        <a:pt x="0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4" name="Freeform 120"/>
                <p:cNvSpPr>
                  <a:spLocks/>
                </p:cNvSpPr>
                <p:nvPr/>
              </p:nvSpPr>
              <p:spPr bwMode="auto">
                <a:xfrm>
                  <a:off x="1355725" y="2720976"/>
                  <a:ext cx="11113" cy="12700"/>
                </a:xfrm>
                <a:custGeom>
                  <a:avLst/>
                  <a:gdLst>
                    <a:gd name="T0" fmla="*/ 1 w 10"/>
                    <a:gd name="T1" fmla="*/ 11 h 12"/>
                    <a:gd name="T2" fmla="*/ 9 w 10"/>
                    <a:gd name="T3" fmla="*/ 1 h 12"/>
                    <a:gd name="T4" fmla="*/ 8 w 10"/>
                    <a:gd name="T5" fmla="*/ 1 h 12"/>
                    <a:gd name="T6" fmla="*/ 0 w 10"/>
                    <a:gd name="T7" fmla="*/ 11 h 12"/>
                    <a:gd name="T8" fmla="*/ 1 w 10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1" y="11"/>
                      </a:moveTo>
                      <a:cubicBezTo>
                        <a:pt x="3" y="7"/>
                        <a:pt x="6" y="4"/>
                        <a:pt x="9" y="1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3"/>
                        <a:pt x="2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5" name="Freeform 121"/>
                <p:cNvSpPr>
                  <a:spLocks/>
                </p:cNvSpPr>
                <p:nvPr/>
              </p:nvSpPr>
              <p:spPr bwMode="auto">
                <a:xfrm>
                  <a:off x="1360488" y="2720976"/>
                  <a:ext cx="9525" cy="11113"/>
                </a:xfrm>
                <a:custGeom>
                  <a:avLst/>
                  <a:gdLst>
                    <a:gd name="T0" fmla="*/ 2 w 8"/>
                    <a:gd name="T1" fmla="*/ 9 h 10"/>
                    <a:gd name="T2" fmla="*/ 8 w 8"/>
                    <a:gd name="T3" fmla="*/ 1 h 10"/>
                    <a:gd name="T4" fmla="*/ 7 w 8"/>
                    <a:gd name="T5" fmla="*/ 1 h 10"/>
                    <a:gd name="T6" fmla="*/ 1 w 8"/>
                    <a:gd name="T7" fmla="*/ 9 h 10"/>
                    <a:gd name="T8" fmla="*/ 2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2" y="9"/>
                      </a:moveTo>
                      <a:cubicBezTo>
                        <a:pt x="4" y="7"/>
                        <a:pt x="6" y="4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3"/>
                        <a:pt x="3" y="6"/>
                        <a:pt x="1" y="9"/>
                      </a:cubicBezTo>
                      <a:cubicBezTo>
                        <a:pt x="0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6" name="Freeform 122"/>
                <p:cNvSpPr>
                  <a:spLocks/>
                </p:cNvSpPr>
                <p:nvPr/>
              </p:nvSpPr>
              <p:spPr bwMode="auto">
                <a:xfrm>
                  <a:off x="1362075" y="2720976"/>
                  <a:ext cx="7938" cy="11113"/>
                </a:xfrm>
                <a:custGeom>
                  <a:avLst/>
                  <a:gdLst>
                    <a:gd name="T0" fmla="*/ 1 w 8"/>
                    <a:gd name="T1" fmla="*/ 10 h 11"/>
                    <a:gd name="T2" fmla="*/ 7 w 8"/>
                    <a:gd name="T3" fmla="*/ 1 h 11"/>
                    <a:gd name="T4" fmla="*/ 7 w 8"/>
                    <a:gd name="T5" fmla="*/ 1 h 11"/>
                    <a:gd name="T6" fmla="*/ 0 w 8"/>
                    <a:gd name="T7" fmla="*/ 9 h 11"/>
                    <a:gd name="T8" fmla="*/ 1 w 8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1" y="10"/>
                      </a:moveTo>
                      <a:cubicBezTo>
                        <a:pt x="3" y="7"/>
                        <a:pt x="5" y="4"/>
                        <a:pt x="7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3"/>
                        <a:pt x="2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7" name="Freeform 123"/>
                <p:cNvSpPr>
                  <a:spLocks/>
                </p:cNvSpPr>
                <p:nvPr/>
              </p:nvSpPr>
              <p:spPr bwMode="auto">
                <a:xfrm>
                  <a:off x="1363663" y="2719388"/>
                  <a:ext cx="12700" cy="11113"/>
                </a:xfrm>
                <a:custGeom>
                  <a:avLst/>
                  <a:gdLst>
                    <a:gd name="T0" fmla="*/ 1 w 11"/>
                    <a:gd name="T1" fmla="*/ 10 h 11"/>
                    <a:gd name="T2" fmla="*/ 10 w 11"/>
                    <a:gd name="T3" fmla="*/ 2 h 11"/>
                    <a:gd name="T4" fmla="*/ 9 w 11"/>
                    <a:gd name="T5" fmla="*/ 1 h 11"/>
                    <a:gd name="T6" fmla="*/ 1 w 11"/>
                    <a:gd name="T7" fmla="*/ 9 h 11"/>
                    <a:gd name="T8" fmla="*/ 1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0"/>
                      </a:moveTo>
                      <a:cubicBezTo>
                        <a:pt x="5" y="8"/>
                        <a:pt x="8" y="5"/>
                        <a:pt x="10" y="2"/>
                      </a:cubicBezTo>
                      <a:cubicBezTo>
                        <a:pt x="11" y="1"/>
                        <a:pt x="10" y="0"/>
                        <a:pt x="9" y="1"/>
                      </a:cubicBezTo>
                      <a:cubicBezTo>
                        <a:pt x="7" y="4"/>
                        <a:pt x="4" y="7"/>
                        <a:pt x="1" y="9"/>
                      </a:cubicBezTo>
                      <a:cubicBezTo>
                        <a:pt x="0" y="10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8" name="Freeform 124"/>
                <p:cNvSpPr>
                  <a:spLocks/>
                </p:cNvSpPr>
                <p:nvPr/>
              </p:nvSpPr>
              <p:spPr bwMode="auto">
                <a:xfrm>
                  <a:off x="1368425" y="2722563"/>
                  <a:ext cx="7938" cy="9525"/>
                </a:xfrm>
                <a:custGeom>
                  <a:avLst/>
                  <a:gdLst>
                    <a:gd name="T0" fmla="*/ 1 w 8"/>
                    <a:gd name="T1" fmla="*/ 9 h 9"/>
                    <a:gd name="T2" fmla="*/ 8 w 8"/>
                    <a:gd name="T3" fmla="*/ 2 h 9"/>
                    <a:gd name="T4" fmla="*/ 7 w 8"/>
                    <a:gd name="T5" fmla="*/ 1 h 9"/>
                    <a:gd name="T6" fmla="*/ 1 w 8"/>
                    <a:gd name="T7" fmla="*/ 8 h 9"/>
                    <a:gd name="T8" fmla="*/ 1 w 8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9"/>
                      </a:moveTo>
                      <a:cubicBezTo>
                        <a:pt x="4" y="7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4"/>
                        <a:pt x="3" y="6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9" name="Freeform 125"/>
                <p:cNvSpPr>
                  <a:spLocks/>
                </p:cNvSpPr>
                <p:nvPr/>
              </p:nvSpPr>
              <p:spPr bwMode="auto">
                <a:xfrm>
                  <a:off x="1370013" y="2724151"/>
                  <a:ext cx="9525" cy="11113"/>
                </a:xfrm>
                <a:custGeom>
                  <a:avLst/>
                  <a:gdLst>
                    <a:gd name="T0" fmla="*/ 1 w 9"/>
                    <a:gd name="T1" fmla="*/ 10 h 11"/>
                    <a:gd name="T2" fmla="*/ 9 w 9"/>
                    <a:gd name="T3" fmla="*/ 1 h 11"/>
                    <a:gd name="T4" fmla="*/ 8 w 9"/>
                    <a:gd name="T5" fmla="*/ 0 h 11"/>
                    <a:gd name="T6" fmla="*/ 0 w 9"/>
                    <a:gd name="T7" fmla="*/ 9 h 11"/>
                    <a:gd name="T8" fmla="*/ 1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4" y="7"/>
                        <a:pt x="6" y="4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5" y="3"/>
                        <a:pt x="3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0" name="Freeform 126"/>
                <p:cNvSpPr>
                  <a:spLocks/>
                </p:cNvSpPr>
                <p:nvPr/>
              </p:nvSpPr>
              <p:spPr bwMode="auto">
                <a:xfrm>
                  <a:off x="1370013" y="2727326"/>
                  <a:ext cx="12700" cy="15875"/>
                </a:xfrm>
                <a:custGeom>
                  <a:avLst/>
                  <a:gdLst>
                    <a:gd name="T0" fmla="*/ 2 w 11"/>
                    <a:gd name="T1" fmla="*/ 14 h 15"/>
                    <a:gd name="T2" fmla="*/ 10 w 11"/>
                    <a:gd name="T3" fmla="*/ 2 h 15"/>
                    <a:gd name="T4" fmla="*/ 9 w 11"/>
                    <a:gd name="T5" fmla="*/ 1 h 15"/>
                    <a:gd name="T6" fmla="*/ 1 w 11"/>
                    <a:gd name="T7" fmla="*/ 14 h 15"/>
                    <a:gd name="T8" fmla="*/ 2 w 1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2" y="14"/>
                      </a:moveTo>
                      <a:cubicBezTo>
                        <a:pt x="4" y="10"/>
                        <a:pt x="7" y="6"/>
                        <a:pt x="10" y="2"/>
                      </a:cubicBezTo>
                      <a:cubicBezTo>
                        <a:pt x="11" y="1"/>
                        <a:pt x="9" y="0"/>
                        <a:pt x="9" y="1"/>
                      </a:cubicBezTo>
                      <a:cubicBezTo>
                        <a:pt x="6" y="5"/>
                        <a:pt x="3" y="9"/>
                        <a:pt x="1" y="14"/>
                      </a:cubicBezTo>
                      <a:cubicBezTo>
                        <a:pt x="0" y="14"/>
                        <a:pt x="2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1" name="Freeform 127"/>
                <p:cNvSpPr>
                  <a:spLocks/>
                </p:cNvSpPr>
                <p:nvPr/>
              </p:nvSpPr>
              <p:spPr bwMode="auto">
                <a:xfrm>
                  <a:off x="1374775" y="2725738"/>
                  <a:ext cx="9525" cy="17463"/>
                </a:xfrm>
                <a:custGeom>
                  <a:avLst/>
                  <a:gdLst>
                    <a:gd name="T0" fmla="*/ 1 w 9"/>
                    <a:gd name="T1" fmla="*/ 17 h 17"/>
                    <a:gd name="T2" fmla="*/ 9 w 9"/>
                    <a:gd name="T3" fmla="*/ 1 h 17"/>
                    <a:gd name="T4" fmla="*/ 8 w 9"/>
                    <a:gd name="T5" fmla="*/ 1 h 17"/>
                    <a:gd name="T6" fmla="*/ 0 w 9"/>
                    <a:gd name="T7" fmla="*/ 16 h 17"/>
                    <a:gd name="T8" fmla="*/ 1 w 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1" y="17"/>
                      </a:moveTo>
                      <a:cubicBezTo>
                        <a:pt x="4" y="12"/>
                        <a:pt x="6" y="6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6"/>
                        <a:pt x="3" y="11"/>
                        <a:pt x="0" y="16"/>
                      </a:cubicBezTo>
                      <a:cubicBezTo>
                        <a:pt x="0" y="17"/>
                        <a:pt x="1" y="17"/>
                        <a:pt x="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2" name="Freeform 128"/>
                <p:cNvSpPr>
                  <a:spLocks/>
                </p:cNvSpPr>
                <p:nvPr/>
              </p:nvSpPr>
              <p:spPr bwMode="auto">
                <a:xfrm>
                  <a:off x="1373188" y="2713038"/>
                  <a:ext cx="9525" cy="12700"/>
                </a:xfrm>
                <a:custGeom>
                  <a:avLst/>
                  <a:gdLst>
                    <a:gd name="T0" fmla="*/ 1 w 10"/>
                    <a:gd name="T1" fmla="*/ 13 h 13"/>
                    <a:gd name="T2" fmla="*/ 9 w 10"/>
                    <a:gd name="T3" fmla="*/ 2 h 13"/>
                    <a:gd name="T4" fmla="*/ 8 w 10"/>
                    <a:gd name="T5" fmla="*/ 1 h 13"/>
                    <a:gd name="T6" fmla="*/ 0 w 10"/>
                    <a:gd name="T7" fmla="*/ 12 h 13"/>
                    <a:gd name="T8" fmla="*/ 1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3" y="8"/>
                        <a:pt x="6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3" name="Freeform 129"/>
                <p:cNvSpPr>
                  <a:spLocks/>
                </p:cNvSpPr>
                <p:nvPr/>
              </p:nvSpPr>
              <p:spPr bwMode="auto">
                <a:xfrm>
                  <a:off x="1370013" y="2709863"/>
                  <a:ext cx="12700" cy="14288"/>
                </a:xfrm>
                <a:custGeom>
                  <a:avLst/>
                  <a:gdLst>
                    <a:gd name="T0" fmla="*/ 2 w 12"/>
                    <a:gd name="T1" fmla="*/ 12 h 13"/>
                    <a:gd name="T2" fmla="*/ 11 w 12"/>
                    <a:gd name="T3" fmla="*/ 2 h 13"/>
                    <a:gd name="T4" fmla="*/ 10 w 12"/>
                    <a:gd name="T5" fmla="*/ 1 h 13"/>
                    <a:gd name="T6" fmla="*/ 1 w 12"/>
                    <a:gd name="T7" fmla="*/ 11 h 13"/>
                    <a:gd name="T8" fmla="*/ 2 w 1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12"/>
                      </a:moveTo>
                      <a:cubicBezTo>
                        <a:pt x="4" y="8"/>
                        <a:pt x="8" y="5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7" y="5"/>
                        <a:pt x="3" y="7"/>
                        <a:pt x="1" y="11"/>
                      </a:cubicBezTo>
                      <a:cubicBezTo>
                        <a:pt x="0" y="12"/>
                        <a:pt x="1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4" name="Freeform 130"/>
                <p:cNvSpPr>
                  <a:spLocks/>
                </p:cNvSpPr>
                <p:nvPr/>
              </p:nvSpPr>
              <p:spPr bwMode="auto">
                <a:xfrm>
                  <a:off x="1363663" y="2714626"/>
                  <a:ext cx="9525" cy="11113"/>
                </a:xfrm>
                <a:custGeom>
                  <a:avLst/>
                  <a:gdLst>
                    <a:gd name="T0" fmla="*/ 1 w 9"/>
                    <a:gd name="T1" fmla="*/ 9 h 10"/>
                    <a:gd name="T2" fmla="*/ 9 w 9"/>
                    <a:gd name="T3" fmla="*/ 2 h 10"/>
                    <a:gd name="T4" fmla="*/ 8 w 9"/>
                    <a:gd name="T5" fmla="*/ 1 h 10"/>
                    <a:gd name="T6" fmla="*/ 0 w 9"/>
                    <a:gd name="T7" fmla="*/ 8 h 10"/>
                    <a:gd name="T8" fmla="*/ 1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1" y="9"/>
                      </a:moveTo>
                      <a:cubicBezTo>
                        <a:pt x="3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3"/>
                        <a:pt x="2" y="6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5" name="Freeform 131"/>
                <p:cNvSpPr>
                  <a:spLocks/>
                </p:cNvSpPr>
                <p:nvPr/>
              </p:nvSpPr>
              <p:spPr bwMode="auto">
                <a:xfrm>
                  <a:off x="1370013" y="2708276"/>
                  <a:ext cx="15875" cy="11113"/>
                </a:xfrm>
                <a:custGeom>
                  <a:avLst/>
                  <a:gdLst>
                    <a:gd name="T0" fmla="*/ 1 w 15"/>
                    <a:gd name="T1" fmla="*/ 11 h 11"/>
                    <a:gd name="T2" fmla="*/ 15 w 15"/>
                    <a:gd name="T3" fmla="*/ 2 h 11"/>
                    <a:gd name="T4" fmla="*/ 14 w 15"/>
                    <a:gd name="T5" fmla="*/ 1 h 11"/>
                    <a:gd name="T6" fmla="*/ 0 w 15"/>
                    <a:gd name="T7" fmla="*/ 10 h 11"/>
                    <a:gd name="T8" fmla="*/ 1 w 1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" y="11"/>
                      </a:moveTo>
                      <a:cubicBezTo>
                        <a:pt x="6" y="8"/>
                        <a:pt x="10" y="5"/>
                        <a:pt x="15" y="2"/>
                      </a:cubicBezTo>
                      <a:cubicBezTo>
                        <a:pt x="15" y="1"/>
                        <a:pt x="15" y="0"/>
                        <a:pt x="14" y="1"/>
                      </a:cubicBezTo>
                      <a:cubicBezTo>
                        <a:pt x="10" y="4"/>
                        <a:pt x="5" y="7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6" name="Freeform 132"/>
                <p:cNvSpPr>
                  <a:spLocks/>
                </p:cNvSpPr>
                <p:nvPr/>
              </p:nvSpPr>
              <p:spPr bwMode="auto">
                <a:xfrm>
                  <a:off x="1376363" y="2701926"/>
                  <a:ext cx="9525" cy="14288"/>
                </a:xfrm>
                <a:custGeom>
                  <a:avLst/>
                  <a:gdLst>
                    <a:gd name="T0" fmla="*/ 2 w 9"/>
                    <a:gd name="T1" fmla="*/ 13 h 14"/>
                    <a:gd name="T2" fmla="*/ 9 w 9"/>
                    <a:gd name="T3" fmla="*/ 1 h 14"/>
                    <a:gd name="T4" fmla="*/ 8 w 9"/>
                    <a:gd name="T5" fmla="*/ 1 h 14"/>
                    <a:gd name="T6" fmla="*/ 1 w 9"/>
                    <a:gd name="T7" fmla="*/ 12 h 14"/>
                    <a:gd name="T8" fmla="*/ 2 w 9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13"/>
                      </a:moveTo>
                      <a:cubicBezTo>
                        <a:pt x="4" y="9"/>
                        <a:pt x="7" y="5"/>
                        <a:pt x="9" y="1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5"/>
                        <a:pt x="3" y="8"/>
                        <a:pt x="1" y="12"/>
                      </a:cubicBezTo>
                      <a:cubicBezTo>
                        <a:pt x="0" y="13"/>
                        <a:pt x="1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7" name="Freeform 133"/>
                <p:cNvSpPr>
                  <a:spLocks/>
                </p:cNvSpPr>
                <p:nvPr/>
              </p:nvSpPr>
              <p:spPr bwMode="auto">
                <a:xfrm>
                  <a:off x="1377950" y="2703513"/>
                  <a:ext cx="7938" cy="20638"/>
                </a:xfrm>
                <a:custGeom>
                  <a:avLst/>
                  <a:gdLst>
                    <a:gd name="T0" fmla="*/ 7 w 8"/>
                    <a:gd name="T1" fmla="*/ 1 h 19"/>
                    <a:gd name="T2" fmla="*/ 0 w 8"/>
                    <a:gd name="T3" fmla="*/ 17 h 19"/>
                    <a:gd name="T4" fmla="*/ 1 w 8"/>
                    <a:gd name="T5" fmla="*/ 18 h 19"/>
                    <a:gd name="T6" fmla="*/ 8 w 8"/>
                    <a:gd name="T7" fmla="*/ 1 h 19"/>
                    <a:gd name="T8" fmla="*/ 7 w 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7" y="1"/>
                      </a:moveTo>
                      <a:cubicBezTo>
                        <a:pt x="7" y="7"/>
                        <a:pt x="3" y="12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5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8" name="Freeform 134"/>
                <p:cNvSpPr>
                  <a:spLocks/>
                </p:cNvSpPr>
                <p:nvPr/>
              </p:nvSpPr>
              <p:spPr bwMode="auto">
                <a:xfrm>
                  <a:off x="1379538" y="2703513"/>
                  <a:ext cx="9525" cy="22225"/>
                </a:xfrm>
                <a:custGeom>
                  <a:avLst/>
                  <a:gdLst>
                    <a:gd name="T0" fmla="*/ 7 w 9"/>
                    <a:gd name="T1" fmla="*/ 1 h 20"/>
                    <a:gd name="T2" fmla="*/ 0 w 9"/>
                    <a:gd name="T3" fmla="*/ 19 h 20"/>
                    <a:gd name="T4" fmla="*/ 2 w 9"/>
                    <a:gd name="T5" fmla="*/ 20 h 20"/>
                    <a:gd name="T6" fmla="*/ 9 w 9"/>
                    <a:gd name="T7" fmla="*/ 1 h 20"/>
                    <a:gd name="T8" fmla="*/ 7 w 9"/>
                    <a:gd name="T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0">
                      <a:moveTo>
                        <a:pt x="7" y="1"/>
                      </a:moveTo>
                      <a:cubicBezTo>
                        <a:pt x="7" y="7"/>
                        <a:pt x="3" y="13"/>
                        <a:pt x="0" y="19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5" y="14"/>
                        <a:pt x="8" y="7"/>
                        <a:pt x="9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9" name="Freeform 135"/>
                <p:cNvSpPr>
                  <a:spLocks/>
                </p:cNvSpPr>
                <p:nvPr/>
              </p:nvSpPr>
              <p:spPr bwMode="auto">
                <a:xfrm>
                  <a:off x="1384300" y="2703513"/>
                  <a:ext cx="7938" cy="19050"/>
                </a:xfrm>
                <a:custGeom>
                  <a:avLst/>
                  <a:gdLst>
                    <a:gd name="T0" fmla="*/ 5 w 7"/>
                    <a:gd name="T1" fmla="*/ 2 h 19"/>
                    <a:gd name="T2" fmla="*/ 6 w 7"/>
                    <a:gd name="T3" fmla="*/ 1 h 19"/>
                    <a:gd name="T4" fmla="*/ 5 w 7"/>
                    <a:gd name="T5" fmla="*/ 2 h 19"/>
                    <a:gd name="T6" fmla="*/ 4 w 7"/>
                    <a:gd name="T7" fmla="*/ 9 h 19"/>
                    <a:gd name="T8" fmla="*/ 2 w 7"/>
                    <a:gd name="T9" fmla="*/ 14 h 19"/>
                    <a:gd name="T10" fmla="*/ 1 w 7"/>
                    <a:gd name="T11" fmla="*/ 16 h 19"/>
                    <a:gd name="T12" fmla="*/ 0 w 7"/>
                    <a:gd name="T13" fmla="*/ 18 h 19"/>
                    <a:gd name="T14" fmla="*/ 1 w 7"/>
                    <a:gd name="T15" fmla="*/ 18 h 19"/>
                    <a:gd name="T16" fmla="*/ 0 w 7"/>
                    <a:gd name="T17" fmla="*/ 17 h 19"/>
                    <a:gd name="T18" fmla="*/ 0 w 7"/>
                    <a:gd name="T19" fmla="*/ 18 h 19"/>
                    <a:gd name="T20" fmla="*/ 0 w 7"/>
                    <a:gd name="T21" fmla="*/ 19 h 19"/>
                    <a:gd name="T22" fmla="*/ 1 w 7"/>
                    <a:gd name="T23" fmla="*/ 19 h 19"/>
                    <a:gd name="T24" fmla="*/ 1 w 7"/>
                    <a:gd name="T25" fmla="*/ 19 h 19"/>
                    <a:gd name="T26" fmla="*/ 3 w 7"/>
                    <a:gd name="T27" fmla="*/ 13 h 19"/>
                    <a:gd name="T28" fmla="*/ 6 w 7"/>
                    <a:gd name="T29" fmla="*/ 5 h 19"/>
                    <a:gd name="T30" fmla="*/ 5 w 7"/>
                    <a:gd name="T31" fmla="*/ 1 h 19"/>
                    <a:gd name="T32" fmla="*/ 4 w 7"/>
                    <a:gd name="T33" fmla="*/ 1 h 19"/>
                    <a:gd name="T34" fmla="*/ 4 w 7"/>
                    <a:gd name="T35" fmla="*/ 2 h 19"/>
                    <a:gd name="T36" fmla="*/ 5 w 7"/>
                    <a:gd name="T37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19">
                      <a:moveTo>
                        <a:pt x="5" y="2"/>
                      </a:moveTo>
                      <a:cubicBezTo>
                        <a:pt x="6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4" y="7"/>
                        <a:pt x="4" y="9"/>
                      </a:cubicBezTo>
                      <a:cubicBezTo>
                        <a:pt x="3" y="11"/>
                        <a:pt x="2" y="12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1" y="17"/>
                        <a:pt x="0" y="16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7"/>
                        <a:pt x="3" y="15"/>
                        <a:pt x="3" y="13"/>
                      </a:cubicBezTo>
                      <a:cubicBezTo>
                        <a:pt x="5" y="11"/>
                        <a:pt x="5" y="8"/>
                        <a:pt x="6" y="5"/>
                      </a:cubicBezTo>
                      <a:cubicBezTo>
                        <a:pt x="6" y="4"/>
                        <a:pt x="7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0" name="Freeform 136"/>
                <p:cNvSpPr>
                  <a:spLocks/>
                </p:cNvSpPr>
                <p:nvPr/>
              </p:nvSpPr>
              <p:spPr bwMode="auto">
                <a:xfrm>
                  <a:off x="1385888" y="2705101"/>
                  <a:ext cx="7938" cy="19050"/>
                </a:xfrm>
                <a:custGeom>
                  <a:avLst/>
                  <a:gdLst>
                    <a:gd name="T0" fmla="*/ 5 w 7"/>
                    <a:gd name="T1" fmla="*/ 1 h 18"/>
                    <a:gd name="T2" fmla="*/ 0 w 7"/>
                    <a:gd name="T3" fmla="*/ 17 h 18"/>
                    <a:gd name="T4" fmla="*/ 2 w 7"/>
                    <a:gd name="T5" fmla="*/ 17 h 18"/>
                    <a:gd name="T6" fmla="*/ 6 w 7"/>
                    <a:gd name="T7" fmla="*/ 1 h 18"/>
                    <a:gd name="T8" fmla="*/ 5 w 7"/>
                    <a:gd name="T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5" y="1"/>
                      </a:moveTo>
                      <a:cubicBezTo>
                        <a:pt x="5" y="6"/>
                        <a:pt x="2" y="12"/>
                        <a:pt x="0" y="17"/>
                      </a:cubicBezTo>
                      <a:cubicBezTo>
                        <a:pt x="0" y="18"/>
                        <a:pt x="1" y="18"/>
                        <a:pt x="2" y="17"/>
                      </a:cubicBezTo>
                      <a:cubicBezTo>
                        <a:pt x="3" y="12"/>
                        <a:pt x="7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1" name="Freeform 137"/>
                <p:cNvSpPr>
                  <a:spLocks/>
                </p:cNvSpPr>
                <p:nvPr/>
              </p:nvSpPr>
              <p:spPr bwMode="auto">
                <a:xfrm>
                  <a:off x="1389063" y="2705101"/>
                  <a:ext cx="6350" cy="20638"/>
                </a:xfrm>
                <a:custGeom>
                  <a:avLst/>
                  <a:gdLst>
                    <a:gd name="T0" fmla="*/ 5 w 7"/>
                    <a:gd name="T1" fmla="*/ 1 h 19"/>
                    <a:gd name="T2" fmla="*/ 1 w 7"/>
                    <a:gd name="T3" fmla="*/ 17 h 19"/>
                    <a:gd name="T4" fmla="*/ 2 w 7"/>
                    <a:gd name="T5" fmla="*/ 18 h 19"/>
                    <a:gd name="T6" fmla="*/ 5 w 7"/>
                    <a:gd name="T7" fmla="*/ 11 h 19"/>
                    <a:gd name="T8" fmla="*/ 7 w 7"/>
                    <a:gd name="T9" fmla="*/ 1 h 19"/>
                    <a:gd name="T10" fmla="*/ 5 w 7"/>
                    <a:gd name="T11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9">
                      <a:moveTo>
                        <a:pt x="5" y="1"/>
                      </a:moveTo>
                      <a:cubicBezTo>
                        <a:pt x="5" y="6"/>
                        <a:pt x="4" y="13"/>
                        <a:pt x="1" y="17"/>
                      </a:cubicBezTo>
                      <a:cubicBezTo>
                        <a:pt x="0" y="18"/>
                        <a:pt x="1" y="19"/>
                        <a:pt x="2" y="18"/>
                      </a:cubicBezTo>
                      <a:cubicBezTo>
                        <a:pt x="3" y="16"/>
                        <a:pt x="4" y="13"/>
                        <a:pt x="5" y="11"/>
                      </a:cubicBezTo>
                      <a:cubicBezTo>
                        <a:pt x="6" y="8"/>
                        <a:pt x="7" y="4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2" name="Freeform 138"/>
                <p:cNvSpPr>
                  <a:spLocks/>
                </p:cNvSpPr>
                <p:nvPr/>
              </p:nvSpPr>
              <p:spPr bwMode="auto">
                <a:xfrm>
                  <a:off x="1389063" y="2706688"/>
                  <a:ext cx="7938" cy="19050"/>
                </a:xfrm>
                <a:custGeom>
                  <a:avLst/>
                  <a:gdLst>
                    <a:gd name="T0" fmla="*/ 5 w 7"/>
                    <a:gd name="T1" fmla="*/ 1 h 17"/>
                    <a:gd name="T2" fmla="*/ 1 w 7"/>
                    <a:gd name="T3" fmla="*/ 15 h 17"/>
                    <a:gd name="T4" fmla="*/ 2 w 7"/>
                    <a:gd name="T5" fmla="*/ 16 h 17"/>
                    <a:gd name="T6" fmla="*/ 7 w 7"/>
                    <a:gd name="T7" fmla="*/ 1 h 17"/>
                    <a:gd name="T8" fmla="*/ 5 w 7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5" y="1"/>
                      </a:moveTo>
                      <a:cubicBezTo>
                        <a:pt x="6" y="6"/>
                        <a:pt x="3" y="11"/>
                        <a:pt x="1" y="15"/>
                      </a:cubicBezTo>
                      <a:cubicBezTo>
                        <a:pt x="0" y="16"/>
                        <a:pt x="2" y="17"/>
                        <a:pt x="2" y="16"/>
                      </a:cubicBezTo>
                      <a:cubicBezTo>
                        <a:pt x="5" y="12"/>
                        <a:pt x="7" y="6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3" name="Freeform 139"/>
                <p:cNvSpPr>
                  <a:spLocks/>
                </p:cNvSpPr>
                <p:nvPr/>
              </p:nvSpPr>
              <p:spPr bwMode="auto">
                <a:xfrm>
                  <a:off x="1389063" y="2708276"/>
                  <a:ext cx="11113" cy="20638"/>
                </a:xfrm>
                <a:custGeom>
                  <a:avLst/>
                  <a:gdLst>
                    <a:gd name="T0" fmla="*/ 9 w 11"/>
                    <a:gd name="T1" fmla="*/ 1 h 19"/>
                    <a:gd name="T2" fmla="*/ 0 w 11"/>
                    <a:gd name="T3" fmla="*/ 17 h 19"/>
                    <a:gd name="T4" fmla="*/ 1 w 11"/>
                    <a:gd name="T5" fmla="*/ 18 h 19"/>
                    <a:gd name="T6" fmla="*/ 11 w 11"/>
                    <a:gd name="T7" fmla="*/ 1 h 19"/>
                    <a:gd name="T8" fmla="*/ 9 w 11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9">
                      <a:moveTo>
                        <a:pt x="9" y="1"/>
                      </a:moveTo>
                      <a:cubicBezTo>
                        <a:pt x="9" y="7"/>
                        <a:pt x="5" y="13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6" y="14"/>
                        <a:pt x="10" y="8"/>
                        <a:pt x="11" y="1"/>
                      </a:cubicBezTo>
                      <a:cubicBezTo>
                        <a:pt x="11" y="0"/>
                        <a:pt x="9" y="0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4" name="Freeform 140"/>
                <p:cNvSpPr>
                  <a:spLocks/>
                </p:cNvSpPr>
                <p:nvPr/>
              </p:nvSpPr>
              <p:spPr bwMode="auto">
                <a:xfrm>
                  <a:off x="1373188" y="2714626"/>
                  <a:ext cx="17463" cy="33338"/>
                </a:xfrm>
                <a:custGeom>
                  <a:avLst/>
                  <a:gdLst>
                    <a:gd name="T0" fmla="*/ 16 w 17"/>
                    <a:gd name="T1" fmla="*/ 3 h 31"/>
                    <a:gd name="T2" fmla="*/ 6 w 17"/>
                    <a:gd name="T3" fmla="*/ 11 h 31"/>
                    <a:gd name="T4" fmla="*/ 12 w 17"/>
                    <a:gd name="T5" fmla="*/ 3 h 31"/>
                    <a:gd name="T6" fmla="*/ 3 w 17"/>
                    <a:gd name="T7" fmla="*/ 11 h 31"/>
                    <a:gd name="T8" fmla="*/ 9 w 17"/>
                    <a:gd name="T9" fmla="*/ 3 h 31"/>
                    <a:gd name="T10" fmla="*/ 6 w 17"/>
                    <a:gd name="T11" fmla="*/ 5 h 31"/>
                    <a:gd name="T12" fmla="*/ 11 w 17"/>
                    <a:gd name="T13" fmla="*/ 3 h 31"/>
                    <a:gd name="T14" fmla="*/ 4 w 17"/>
                    <a:gd name="T15" fmla="*/ 15 h 31"/>
                    <a:gd name="T16" fmla="*/ 11 w 17"/>
                    <a:gd name="T17" fmla="*/ 12 h 31"/>
                    <a:gd name="T18" fmla="*/ 1 w 17"/>
                    <a:gd name="T19" fmla="*/ 22 h 31"/>
                    <a:gd name="T20" fmla="*/ 12 w 17"/>
                    <a:gd name="T21" fmla="*/ 12 h 31"/>
                    <a:gd name="T22" fmla="*/ 5 w 17"/>
                    <a:gd name="T23" fmla="*/ 22 h 31"/>
                    <a:gd name="T24" fmla="*/ 7 w 17"/>
                    <a:gd name="T25" fmla="*/ 21 h 31"/>
                    <a:gd name="T26" fmla="*/ 4 w 17"/>
                    <a:gd name="T27" fmla="*/ 27 h 31"/>
                    <a:gd name="T28" fmla="*/ 9 w 17"/>
                    <a:gd name="T29" fmla="*/ 21 h 31"/>
                    <a:gd name="T30" fmla="*/ 4 w 17"/>
                    <a:gd name="T31" fmla="*/ 29 h 31"/>
                    <a:gd name="T32" fmla="*/ 6 w 17"/>
                    <a:gd name="T33" fmla="*/ 30 h 31"/>
                    <a:gd name="T34" fmla="*/ 9 w 17"/>
                    <a:gd name="T35" fmla="*/ 26 h 31"/>
                    <a:gd name="T36" fmla="*/ 6 w 17"/>
                    <a:gd name="T37" fmla="*/ 30 h 31"/>
                    <a:gd name="T38" fmla="*/ 9 w 17"/>
                    <a:gd name="T39" fmla="*/ 23 h 31"/>
                    <a:gd name="T40" fmla="*/ 5 w 17"/>
                    <a:gd name="T41" fmla="*/ 28 h 31"/>
                    <a:gd name="T42" fmla="*/ 9 w 17"/>
                    <a:gd name="T43" fmla="*/ 21 h 31"/>
                    <a:gd name="T44" fmla="*/ 5 w 17"/>
                    <a:gd name="T45" fmla="*/ 27 h 31"/>
                    <a:gd name="T46" fmla="*/ 7 w 17"/>
                    <a:gd name="T47" fmla="*/ 21 h 31"/>
                    <a:gd name="T48" fmla="*/ 5 w 17"/>
                    <a:gd name="T49" fmla="*/ 22 h 31"/>
                    <a:gd name="T50" fmla="*/ 12 w 17"/>
                    <a:gd name="T51" fmla="*/ 11 h 31"/>
                    <a:gd name="T52" fmla="*/ 1 w 17"/>
                    <a:gd name="T53" fmla="*/ 21 h 31"/>
                    <a:gd name="T54" fmla="*/ 11 w 17"/>
                    <a:gd name="T55" fmla="*/ 11 h 31"/>
                    <a:gd name="T56" fmla="*/ 4 w 17"/>
                    <a:gd name="T57" fmla="*/ 15 h 31"/>
                    <a:gd name="T58" fmla="*/ 14 w 17"/>
                    <a:gd name="T59" fmla="*/ 1 h 31"/>
                    <a:gd name="T60" fmla="*/ 6 w 17"/>
                    <a:gd name="T61" fmla="*/ 5 h 31"/>
                    <a:gd name="T62" fmla="*/ 9 w 17"/>
                    <a:gd name="T63" fmla="*/ 4 h 31"/>
                    <a:gd name="T64" fmla="*/ 3 w 17"/>
                    <a:gd name="T65" fmla="*/ 11 h 31"/>
                    <a:gd name="T66" fmla="*/ 12 w 17"/>
                    <a:gd name="T67" fmla="*/ 4 h 31"/>
                    <a:gd name="T68" fmla="*/ 6 w 17"/>
                    <a:gd name="T69" fmla="*/ 11 h 31"/>
                    <a:gd name="T70" fmla="*/ 16 w 17"/>
                    <a:gd name="T71" fmla="*/ 3 h 31"/>
                    <a:gd name="T72" fmla="*/ 9 w 17"/>
                    <a:gd name="T7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31">
                      <a:moveTo>
                        <a:pt x="10" y="12"/>
                      </a:moveTo>
                      <a:cubicBezTo>
                        <a:pt x="13" y="9"/>
                        <a:pt x="15" y="6"/>
                        <a:pt x="16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2" y="5"/>
                        <a:pt x="9" y="8"/>
                        <a:pt x="6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9" y="9"/>
                        <a:pt x="11" y="6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8" y="5"/>
                        <a:pt x="6" y="8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6" y="9"/>
                        <a:pt x="8" y="6"/>
                        <a:pt x="9" y="3"/>
                      </a:cubicBezTo>
                      <a:cubicBezTo>
                        <a:pt x="10" y="3"/>
                        <a:pt x="9" y="2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6" y="7"/>
                        <a:pt x="6" y="6"/>
                      </a:cubicBezTo>
                      <a:cubicBezTo>
                        <a:pt x="8" y="5"/>
                        <a:pt x="10" y="4"/>
                        <a:pt x="11" y="3"/>
                      </a:cubicBezTo>
                      <a:cubicBezTo>
                        <a:pt x="15" y="1"/>
                        <a:pt x="11" y="5"/>
                        <a:pt x="11" y="6"/>
                      </a:cubicBezTo>
                      <a:cubicBezTo>
                        <a:pt x="9" y="9"/>
                        <a:pt x="6" y="12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7" y="14"/>
                        <a:pt x="9" y="13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7" y="15"/>
                        <a:pt x="3" y="18"/>
                        <a:pt x="1" y="22"/>
                      </a:cubicBezTo>
                      <a:cubicBezTo>
                        <a:pt x="0" y="22"/>
                        <a:pt x="1" y="23"/>
                        <a:pt x="2" y="22"/>
                      </a:cubicBezTo>
                      <a:cubicBezTo>
                        <a:pt x="6" y="19"/>
                        <a:pt x="8" y="15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4"/>
                        <a:pt x="6" y="18"/>
                        <a:pt x="5" y="22"/>
                      </a:cubicBezTo>
                      <a:cubicBezTo>
                        <a:pt x="4" y="23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4" y="27"/>
                        <a:pt x="5" y="28"/>
                        <a:pt x="6" y="27"/>
                      </a:cubicBezTo>
                      <a:cubicBezTo>
                        <a:pt x="7" y="25"/>
                        <a:pt x="8" y="23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6" y="23"/>
                        <a:pt x="5" y="26"/>
                        <a:pt x="4" y="29"/>
                      </a:cubicBezTo>
                      <a:cubicBezTo>
                        <a:pt x="4" y="29"/>
                        <a:pt x="5" y="30"/>
                        <a:pt x="6" y="29"/>
                      </a:cubicBezTo>
                      <a:cubicBezTo>
                        <a:pt x="7" y="26"/>
                        <a:pt x="9" y="25"/>
                        <a:pt x="6" y="30"/>
                      </a:cubicBezTo>
                      <a:cubicBezTo>
                        <a:pt x="6" y="30"/>
                        <a:pt x="7" y="30"/>
                        <a:pt x="7" y="30"/>
                      </a:cubicBezTo>
                      <a:cubicBezTo>
                        <a:pt x="8" y="29"/>
                        <a:pt x="8" y="27"/>
                        <a:pt x="9" y="26"/>
                      </a:cubicBezTo>
                      <a:cubicBezTo>
                        <a:pt x="10" y="25"/>
                        <a:pt x="8" y="24"/>
                        <a:pt x="8" y="25"/>
                      </a:cubicBezTo>
                      <a:cubicBezTo>
                        <a:pt x="7" y="27"/>
                        <a:pt x="7" y="28"/>
                        <a:pt x="6" y="30"/>
                      </a:cubicBezTo>
                      <a:cubicBezTo>
                        <a:pt x="6" y="31"/>
                        <a:pt x="7" y="31"/>
                        <a:pt x="7" y="30"/>
                      </a:cubicBezTo>
                      <a:cubicBezTo>
                        <a:pt x="8" y="28"/>
                        <a:pt x="9" y="26"/>
                        <a:pt x="9" y="23"/>
                      </a:cubicBezTo>
                      <a:cubicBezTo>
                        <a:pt x="9" y="23"/>
                        <a:pt x="9" y="23"/>
                        <a:pt x="8" y="23"/>
                      </a:cubicBezTo>
                      <a:cubicBezTo>
                        <a:pt x="6" y="25"/>
                        <a:pt x="5" y="26"/>
                        <a:pt x="5" y="28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6"/>
                        <a:pt x="8" y="24"/>
                        <a:pt x="9" y="21"/>
                      </a:cubicBezTo>
                      <a:cubicBezTo>
                        <a:pt x="9" y="20"/>
                        <a:pt x="8" y="20"/>
                        <a:pt x="8" y="21"/>
                      </a:cubicBezTo>
                      <a:cubicBezTo>
                        <a:pt x="7" y="23"/>
                        <a:pt x="6" y="25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5"/>
                        <a:pt x="7" y="23"/>
                        <a:pt x="7" y="21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3"/>
                      </a:cubicBezTo>
                      <a:cubicBezTo>
                        <a:pt x="7" y="18"/>
                        <a:pt x="9" y="15"/>
                        <a:pt x="12" y="11"/>
                      </a:cubicBezTo>
                      <a:cubicBezTo>
                        <a:pt x="12" y="11"/>
                        <a:pt x="11" y="10"/>
                        <a:pt x="11" y="11"/>
                      </a:cubicBezTo>
                      <a:cubicBezTo>
                        <a:pt x="8" y="14"/>
                        <a:pt x="5" y="18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5" y="18"/>
                        <a:pt x="8" y="15"/>
                        <a:pt x="11" y="11"/>
                      </a:cubicBezTo>
                      <a:cubicBezTo>
                        <a:pt x="11" y="11"/>
                        <a:pt x="10" y="10"/>
                        <a:pt x="10" y="10"/>
                      </a:cubicBezTo>
                      <a:cubicBezTo>
                        <a:pt x="8" y="12"/>
                        <a:pt x="6" y="13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8" y="11"/>
                        <a:pt x="12" y="6"/>
                        <a:pt x="14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2"/>
                        <a:pt x="8" y="4"/>
                        <a:pt x="6" y="5"/>
                      </a:cubicBezTo>
                      <a:cubicBezTo>
                        <a:pt x="6" y="5"/>
                        <a:pt x="6" y="6"/>
                        <a:pt x="7" y="6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7" y="6"/>
                        <a:pt x="5" y="9"/>
                        <a:pt x="3" y="11"/>
                      </a:cubicBezTo>
                      <a:cubicBezTo>
                        <a:pt x="3" y="12"/>
                        <a:pt x="4" y="13"/>
                        <a:pt x="4" y="12"/>
                      </a:cubicBezTo>
                      <a:cubicBezTo>
                        <a:pt x="7" y="9"/>
                        <a:pt x="9" y="6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6"/>
                        <a:pt x="8" y="8"/>
                        <a:pt x="6" y="11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10" y="9"/>
                        <a:pt x="13" y="6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4" y="6"/>
                        <a:pt x="12" y="8"/>
                        <a:pt x="9" y="11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5" name="Freeform 141"/>
                <p:cNvSpPr>
                  <a:spLocks/>
                </p:cNvSpPr>
                <p:nvPr/>
              </p:nvSpPr>
              <p:spPr bwMode="auto">
                <a:xfrm>
                  <a:off x="1376363" y="2722563"/>
                  <a:ext cx="12700" cy="31750"/>
                </a:xfrm>
                <a:custGeom>
                  <a:avLst/>
                  <a:gdLst>
                    <a:gd name="T0" fmla="*/ 7 w 12"/>
                    <a:gd name="T1" fmla="*/ 15 h 31"/>
                    <a:gd name="T2" fmla="*/ 6 w 12"/>
                    <a:gd name="T3" fmla="*/ 25 h 31"/>
                    <a:gd name="T4" fmla="*/ 7 w 12"/>
                    <a:gd name="T5" fmla="*/ 25 h 31"/>
                    <a:gd name="T6" fmla="*/ 8 w 12"/>
                    <a:gd name="T7" fmla="*/ 24 h 31"/>
                    <a:gd name="T8" fmla="*/ 5 w 12"/>
                    <a:gd name="T9" fmla="*/ 30 h 31"/>
                    <a:gd name="T10" fmla="*/ 7 w 12"/>
                    <a:gd name="T11" fmla="*/ 30 h 31"/>
                    <a:gd name="T12" fmla="*/ 7 w 12"/>
                    <a:gd name="T13" fmla="*/ 18 h 31"/>
                    <a:gd name="T14" fmla="*/ 6 w 12"/>
                    <a:gd name="T15" fmla="*/ 8 h 31"/>
                    <a:gd name="T16" fmla="*/ 9 w 12"/>
                    <a:gd name="T17" fmla="*/ 3 h 31"/>
                    <a:gd name="T18" fmla="*/ 10 w 12"/>
                    <a:gd name="T19" fmla="*/ 5 h 31"/>
                    <a:gd name="T20" fmla="*/ 11 w 12"/>
                    <a:gd name="T21" fmla="*/ 5 h 31"/>
                    <a:gd name="T22" fmla="*/ 9 w 12"/>
                    <a:gd name="T23" fmla="*/ 6 h 31"/>
                    <a:gd name="T24" fmla="*/ 10 w 12"/>
                    <a:gd name="T25" fmla="*/ 7 h 31"/>
                    <a:gd name="T26" fmla="*/ 12 w 12"/>
                    <a:gd name="T27" fmla="*/ 4 h 31"/>
                    <a:gd name="T28" fmla="*/ 11 w 12"/>
                    <a:gd name="T29" fmla="*/ 3 h 31"/>
                    <a:gd name="T30" fmla="*/ 10 w 12"/>
                    <a:gd name="T31" fmla="*/ 4 h 31"/>
                    <a:gd name="T32" fmla="*/ 11 w 12"/>
                    <a:gd name="T33" fmla="*/ 5 h 31"/>
                    <a:gd name="T34" fmla="*/ 12 w 12"/>
                    <a:gd name="T35" fmla="*/ 1 h 31"/>
                    <a:gd name="T36" fmla="*/ 11 w 12"/>
                    <a:gd name="T37" fmla="*/ 0 h 31"/>
                    <a:gd name="T38" fmla="*/ 5 w 12"/>
                    <a:gd name="T39" fmla="*/ 30 h 31"/>
                    <a:gd name="T40" fmla="*/ 7 w 12"/>
                    <a:gd name="T41" fmla="*/ 31 h 31"/>
                    <a:gd name="T42" fmla="*/ 9 w 12"/>
                    <a:gd name="T43" fmla="*/ 20 h 31"/>
                    <a:gd name="T44" fmla="*/ 8 w 12"/>
                    <a:gd name="T45" fmla="*/ 20 h 31"/>
                    <a:gd name="T46" fmla="*/ 6 w 12"/>
                    <a:gd name="T47" fmla="*/ 25 h 31"/>
                    <a:gd name="T48" fmla="*/ 7 w 12"/>
                    <a:gd name="T49" fmla="*/ 25 h 31"/>
                    <a:gd name="T50" fmla="*/ 9 w 12"/>
                    <a:gd name="T51" fmla="*/ 15 h 31"/>
                    <a:gd name="T52" fmla="*/ 7 w 12"/>
                    <a:gd name="T5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31">
                      <a:moveTo>
                        <a:pt x="7" y="15"/>
                      </a:moveTo>
                      <a:cubicBezTo>
                        <a:pt x="8" y="18"/>
                        <a:pt x="7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8" y="24"/>
                      </a:cubicBezTo>
                      <a:cubicBezTo>
                        <a:pt x="7" y="26"/>
                        <a:pt x="6" y="28"/>
                        <a:pt x="5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8" y="26"/>
                        <a:pt x="8" y="22"/>
                        <a:pt x="7" y="18"/>
                      </a:cubicBezTo>
                      <a:cubicBezTo>
                        <a:pt x="7" y="15"/>
                        <a:pt x="6" y="11"/>
                        <a:pt x="6" y="8"/>
                      </a:cubicBezTo>
                      <a:cubicBezTo>
                        <a:pt x="7" y="6"/>
                        <a:pt x="8" y="5"/>
                        <a:pt x="9" y="3"/>
                      </a:cubicBezTo>
                      <a:cubicBezTo>
                        <a:pt x="12" y="1"/>
                        <a:pt x="10" y="3"/>
                        <a:pt x="10" y="5"/>
                      </a:cubicBezTo>
                      <a:cubicBezTo>
                        <a:pt x="10" y="5"/>
                        <a:pt x="11" y="6"/>
                        <a:pt x="11" y="5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8"/>
                        <a:pt x="10" y="7"/>
                      </a:cubicBezTo>
                      <a:cubicBezTo>
                        <a:pt x="12" y="6"/>
                        <a:pt x="12" y="6"/>
                        <a:pt x="12" y="4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2" y="4"/>
                        <a:pt x="12" y="2"/>
                        <a:pt x="12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0" y="7"/>
                        <a:pt x="8" y="20"/>
                        <a:pt x="5" y="30"/>
                      </a:cubicBezTo>
                      <a:cubicBezTo>
                        <a:pt x="5" y="31"/>
                        <a:pt x="6" y="31"/>
                        <a:pt x="7" y="31"/>
                      </a:cubicBezTo>
                      <a:cubicBezTo>
                        <a:pt x="8" y="27"/>
                        <a:pt x="9" y="24"/>
                        <a:pt x="9" y="20"/>
                      </a:cubicBezTo>
                      <a:cubicBezTo>
                        <a:pt x="9" y="20"/>
                        <a:pt x="8" y="20"/>
                        <a:pt x="8" y="20"/>
                      </a:cubicBezTo>
                      <a:cubicBezTo>
                        <a:pt x="7" y="22"/>
                        <a:pt x="6" y="23"/>
                        <a:pt x="6" y="25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2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6" name="Freeform 142"/>
                <p:cNvSpPr>
                  <a:spLocks/>
                </p:cNvSpPr>
                <p:nvPr/>
              </p:nvSpPr>
              <p:spPr bwMode="auto">
                <a:xfrm>
                  <a:off x="1382713" y="2724151"/>
                  <a:ext cx="9525" cy="7938"/>
                </a:xfrm>
                <a:custGeom>
                  <a:avLst/>
                  <a:gdLst>
                    <a:gd name="T0" fmla="*/ 1 w 10"/>
                    <a:gd name="T1" fmla="*/ 4 h 8"/>
                    <a:gd name="T2" fmla="*/ 0 w 10"/>
                    <a:gd name="T3" fmla="*/ 6 h 8"/>
                    <a:gd name="T4" fmla="*/ 1 w 10"/>
                    <a:gd name="T5" fmla="*/ 7 h 8"/>
                    <a:gd name="T6" fmla="*/ 6 w 10"/>
                    <a:gd name="T7" fmla="*/ 3 h 8"/>
                    <a:gd name="T8" fmla="*/ 4 w 10"/>
                    <a:gd name="T9" fmla="*/ 3 h 8"/>
                    <a:gd name="T10" fmla="*/ 4 w 10"/>
                    <a:gd name="T11" fmla="*/ 7 h 8"/>
                    <a:gd name="T12" fmla="*/ 5 w 10"/>
                    <a:gd name="T13" fmla="*/ 7 h 8"/>
                    <a:gd name="T14" fmla="*/ 9 w 10"/>
                    <a:gd name="T15" fmla="*/ 1 h 8"/>
                    <a:gd name="T16" fmla="*/ 7 w 10"/>
                    <a:gd name="T17" fmla="*/ 1 h 8"/>
                    <a:gd name="T18" fmla="*/ 7 w 10"/>
                    <a:gd name="T19" fmla="*/ 6 h 8"/>
                    <a:gd name="T20" fmla="*/ 9 w 10"/>
                    <a:gd name="T21" fmla="*/ 7 h 8"/>
                    <a:gd name="T22" fmla="*/ 10 w 10"/>
                    <a:gd name="T23" fmla="*/ 3 h 8"/>
                    <a:gd name="T24" fmla="*/ 8 w 10"/>
                    <a:gd name="T25" fmla="*/ 2 h 8"/>
                    <a:gd name="T26" fmla="*/ 7 w 10"/>
                    <a:gd name="T27" fmla="*/ 6 h 8"/>
                    <a:gd name="T28" fmla="*/ 9 w 10"/>
                    <a:gd name="T29" fmla="*/ 7 h 8"/>
                    <a:gd name="T30" fmla="*/ 9 w 10"/>
                    <a:gd name="T31" fmla="*/ 1 h 8"/>
                    <a:gd name="T32" fmla="*/ 7 w 10"/>
                    <a:gd name="T33" fmla="*/ 1 h 8"/>
                    <a:gd name="T34" fmla="*/ 4 w 10"/>
                    <a:gd name="T35" fmla="*/ 7 h 8"/>
                    <a:gd name="T36" fmla="*/ 6 w 10"/>
                    <a:gd name="T37" fmla="*/ 7 h 8"/>
                    <a:gd name="T38" fmla="*/ 6 w 10"/>
                    <a:gd name="T39" fmla="*/ 3 h 8"/>
                    <a:gd name="T40" fmla="*/ 4 w 10"/>
                    <a:gd name="T41" fmla="*/ 3 h 8"/>
                    <a:gd name="T42" fmla="*/ 0 w 10"/>
                    <a:gd name="T43" fmla="*/ 5 h 8"/>
                    <a:gd name="T44" fmla="*/ 1 w 10"/>
                    <a:gd name="T45" fmla="*/ 6 h 8"/>
                    <a:gd name="T46" fmla="*/ 2 w 10"/>
                    <a:gd name="T47" fmla="*/ 5 h 8"/>
                    <a:gd name="T48" fmla="*/ 1 w 10"/>
                    <a:gd name="T4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3" y="6"/>
                        <a:pt x="4" y="5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6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8" y="3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3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9" y="4"/>
                        <a:pt x="10" y="3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9" y="5"/>
                        <a:pt x="9" y="3"/>
                        <a:pt x="9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6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3" y="4"/>
                        <a:pt x="2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5"/>
                        <a:pt x="2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7" name="Freeform 143"/>
                <p:cNvSpPr>
                  <a:spLocks/>
                </p:cNvSpPr>
                <p:nvPr/>
              </p:nvSpPr>
              <p:spPr bwMode="auto">
                <a:xfrm>
                  <a:off x="1392238" y="2722563"/>
                  <a:ext cx="3175" cy="9525"/>
                </a:xfrm>
                <a:custGeom>
                  <a:avLst/>
                  <a:gdLst>
                    <a:gd name="T0" fmla="*/ 2 w 3"/>
                    <a:gd name="T1" fmla="*/ 1 h 10"/>
                    <a:gd name="T2" fmla="*/ 0 w 3"/>
                    <a:gd name="T3" fmla="*/ 9 h 10"/>
                    <a:gd name="T4" fmla="*/ 1 w 3"/>
                    <a:gd name="T5" fmla="*/ 9 h 10"/>
                    <a:gd name="T6" fmla="*/ 2 w 3"/>
                    <a:gd name="T7" fmla="*/ 6 h 10"/>
                    <a:gd name="T8" fmla="*/ 1 w 3"/>
                    <a:gd name="T9" fmla="*/ 6 h 10"/>
                    <a:gd name="T10" fmla="*/ 0 w 3"/>
                    <a:gd name="T11" fmla="*/ 9 h 10"/>
                    <a:gd name="T12" fmla="*/ 1 w 3"/>
                    <a:gd name="T13" fmla="*/ 10 h 10"/>
                    <a:gd name="T14" fmla="*/ 3 w 3"/>
                    <a:gd name="T15" fmla="*/ 1 h 10"/>
                    <a:gd name="T16" fmla="*/ 2 w 3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2" y="1"/>
                      </a:move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2" y="6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3" y="4"/>
                        <a:pt x="3" y="1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8" name="Freeform 144"/>
                <p:cNvSpPr>
                  <a:spLocks/>
                </p:cNvSpPr>
                <p:nvPr/>
              </p:nvSpPr>
              <p:spPr bwMode="auto">
                <a:xfrm>
                  <a:off x="1392238" y="2722563"/>
                  <a:ext cx="3175" cy="12700"/>
                </a:xfrm>
                <a:custGeom>
                  <a:avLst/>
                  <a:gdLst>
                    <a:gd name="T0" fmla="*/ 2 w 4"/>
                    <a:gd name="T1" fmla="*/ 0 h 12"/>
                    <a:gd name="T2" fmla="*/ 0 w 4"/>
                    <a:gd name="T3" fmla="*/ 11 h 12"/>
                    <a:gd name="T4" fmla="*/ 1 w 4"/>
                    <a:gd name="T5" fmla="*/ 11 h 12"/>
                    <a:gd name="T6" fmla="*/ 4 w 4"/>
                    <a:gd name="T7" fmla="*/ 5 h 12"/>
                    <a:gd name="T8" fmla="*/ 2 w 4"/>
                    <a:gd name="T9" fmla="*/ 4 h 12"/>
                    <a:gd name="T10" fmla="*/ 0 w 4"/>
                    <a:gd name="T11" fmla="*/ 11 h 12"/>
                    <a:gd name="T12" fmla="*/ 1 w 4"/>
                    <a:gd name="T13" fmla="*/ 11 h 12"/>
                    <a:gd name="T14" fmla="*/ 3 w 4"/>
                    <a:gd name="T15" fmla="*/ 1 h 12"/>
                    <a:gd name="T16" fmla="*/ 2 w 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2">
                      <a:moveTo>
                        <a:pt x="2" y="0"/>
                      </a:move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ubicBezTo>
                        <a:pt x="2" y="9"/>
                        <a:pt x="3" y="7"/>
                        <a:pt x="4" y="5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7"/>
                        <a:pt x="2" y="4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" name="Freeform 145"/>
                <p:cNvSpPr>
                  <a:spLocks/>
                </p:cNvSpPr>
                <p:nvPr/>
              </p:nvSpPr>
              <p:spPr bwMode="auto">
                <a:xfrm>
                  <a:off x="1393825" y="2722563"/>
                  <a:ext cx="1588" cy="9525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8 h 9"/>
                    <a:gd name="T4" fmla="*/ 2 w 2"/>
                    <a:gd name="T5" fmla="*/ 8 h 9"/>
                    <a:gd name="T6" fmla="*/ 2 w 2"/>
                    <a:gd name="T7" fmla="*/ 7 h 9"/>
                    <a:gd name="T8" fmla="*/ 0 w 2"/>
                    <a:gd name="T9" fmla="*/ 7 h 9"/>
                    <a:gd name="T10" fmla="*/ 0 w 2"/>
                    <a:gd name="T11" fmla="*/ 8 h 9"/>
                    <a:gd name="T12" fmla="*/ 2 w 2"/>
                    <a:gd name="T13" fmla="*/ 8 h 9"/>
                    <a:gd name="T14" fmla="*/ 1 w 2"/>
                    <a:gd name="T15" fmla="*/ 0 h 9"/>
                    <a:gd name="T16" fmla="*/ 0 w 2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0" name="Freeform 146"/>
                <p:cNvSpPr>
                  <a:spLocks/>
                </p:cNvSpPr>
                <p:nvPr/>
              </p:nvSpPr>
              <p:spPr bwMode="auto">
                <a:xfrm>
                  <a:off x="1392238" y="2724151"/>
                  <a:ext cx="7938" cy="14288"/>
                </a:xfrm>
                <a:custGeom>
                  <a:avLst/>
                  <a:gdLst>
                    <a:gd name="T0" fmla="*/ 3 w 8"/>
                    <a:gd name="T1" fmla="*/ 3 h 14"/>
                    <a:gd name="T2" fmla="*/ 3 w 8"/>
                    <a:gd name="T3" fmla="*/ 10 h 14"/>
                    <a:gd name="T4" fmla="*/ 5 w 8"/>
                    <a:gd name="T5" fmla="*/ 9 h 14"/>
                    <a:gd name="T6" fmla="*/ 3 w 8"/>
                    <a:gd name="T7" fmla="*/ 9 h 14"/>
                    <a:gd name="T8" fmla="*/ 2 w 8"/>
                    <a:gd name="T9" fmla="*/ 9 h 14"/>
                    <a:gd name="T10" fmla="*/ 3 w 8"/>
                    <a:gd name="T11" fmla="*/ 12 h 14"/>
                    <a:gd name="T12" fmla="*/ 4 w 8"/>
                    <a:gd name="T13" fmla="*/ 11 h 14"/>
                    <a:gd name="T14" fmla="*/ 1 w 8"/>
                    <a:gd name="T15" fmla="*/ 8 h 14"/>
                    <a:gd name="T16" fmla="*/ 1 w 8"/>
                    <a:gd name="T17" fmla="*/ 9 h 14"/>
                    <a:gd name="T18" fmla="*/ 6 w 8"/>
                    <a:gd name="T19" fmla="*/ 13 h 14"/>
                    <a:gd name="T20" fmla="*/ 7 w 8"/>
                    <a:gd name="T21" fmla="*/ 13 h 14"/>
                    <a:gd name="T22" fmla="*/ 6 w 8"/>
                    <a:gd name="T23" fmla="*/ 6 h 14"/>
                    <a:gd name="T24" fmla="*/ 5 w 8"/>
                    <a:gd name="T25" fmla="*/ 7 h 14"/>
                    <a:gd name="T26" fmla="*/ 6 w 8"/>
                    <a:gd name="T27" fmla="*/ 12 h 14"/>
                    <a:gd name="T28" fmla="*/ 7 w 8"/>
                    <a:gd name="T29" fmla="*/ 12 h 14"/>
                    <a:gd name="T30" fmla="*/ 7 w 8"/>
                    <a:gd name="T31" fmla="*/ 1 h 14"/>
                    <a:gd name="T32" fmla="*/ 6 w 8"/>
                    <a:gd name="T33" fmla="*/ 1 h 14"/>
                    <a:gd name="T34" fmla="*/ 5 w 8"/>
                    <a:gd name="T35" fmla="*/ 10 h 14"/>
                    <a:gd name="T36" fmla="*/ 7 w 8"/>
                    <a:gd name="T37" fmla="*/ 10 h 14"/>
                    <a:gd name="T38" fmla="*/ 7 w 8"/>
                    <a:gd name="T39" fmla="*/ 5 h 14"/>
                    <a:gd name="T40" fmla="*/ 6 w 8"/>
                    <a:gd name="T41" fmla="*/ 5 h 14"/>
                    <a:gd name="T42" fmla="*/ 5 w 8"/>
                    <a:gd name="T43" fmla="*/ 10 h 14"/>
                    <a:gd name="T44" fmla="*/ 7 w 8"/>
                    <a:gd name="T45" fmla="*/ 10 h 14"/>
                    <a:gd name="T46" fmla="*/ 7 w 8"/>
                    <a:gd name="T47" fmla="*/ 1 h 14"/>
                    <a:gd name="T48" fmla="*/ 6 w 8"/>
                    <a:gd name="T49" fmla="*/ 1 h 14"/>
                    <a:gd name="T50" fmla="*/ 6 w 8"/>
                    <a:gd name="T51" fmla="*/ 12 h 14"/>
                    <a:gd name="T52" fmla="*/ 7 w 8"/>
                    <a:gd name="T53" fmla="*/ 12 h 14"/>
                    <a:gd name="T54" fmla="*/ 6 w 8"/>
                    <a:gd name="T55" fmla="*/ 7 h 14"/>
                    <a:gd name="T56" fmla="*/ 5 w 8"/>
                    <a:gd name="T57" fmla="*/ 7 h 14"/>
                    <a:gd name="T58" fmla="*/ 6 w 8"/>
                    <a:gd name="T59" fmla="*/ 13 h 14"/>
                    <a:gd name="T60" fmla="*/ 7 w 8"/>
                    <a:gd name="T61" fmla="*/ 12 h 14"/>
                    <a:gd name="T62" fmla="*/ 1 w 8"/>
                    <a:gd name="T63" fmla="*/ 8 h 14"/>
                    <a:gd name="T64" fmla="*/ 0 w 8"/>
                    <a:gd name="T65" fmla="*/ 9 h 14"/>
                    <a:gd name="T66" fmla="*/ 4 w 8"/>
                    <a:gd name="T67" fmla="*/ 12 h 14"/>
                    <a:gd name="T68" fmla="*/ 5 w 8"/>
                    <a:gd name="T69" fmla="*/ 12 h 14"/>
                    <a:gd name="T70" fmla="*/ 4 w 8"/>
                    <a:gd name="T71" fmla="*/ 9 h 14"/>
                    <a:gd name="T72" fmla="*/ 3 w 8"/>
                    <a:gd name="T73" fmla="*/ 10 h 14"/>
                    <a:gd name="T74" fmla="*/ 4 w 8"/>
                    <a:gd name="T75" fmla="*/ 10 h 14"/>
                    <a:gd name="T76" fmla="*/ 5 w 8"/>
                    <a:gd name="T77" fmla="*/ 10 h 14"/>
                    <a:gd name="T78" fmla="*/ 4 w 8"/>
                    <a:gd name="T79" fmla="*/ 3 h 14"/>
                    <a:gd name="T80" fmla="*/ 3 w 8"/>
                    <a:gd name="T8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" h="14">
                      <a:moveTo>
                        <a:pt x="3" y="3"/>
                      </a:move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8"/>
                        <a:pt x="2" y="9"/>
                        <a:pt x="2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3" y="10"/>
                        <a:pt x="2" y="9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2" y="10"/>
                        <a:pt x="4" y="12"/>
                        <a:pt x="6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8" y="11"/>
                        <a:pt x="7" y="9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9"/>
                        <a:pt x="6" y="10"/>
                        <a:pt x="6" y="12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8"/>
                        <a:pt x="7" y="5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4"/>
                        <a:pt x="6" y="7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6" y="8"/>
                        <a:pt x="7" y="7"/>
                        <a:pt x="7" y="5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5" y="8"/>
                        <a:pt x="5" y="10"/>
                      </a:cubicBezTo>
                      <a:cubicBezTo>
                        <a:pt x="5" y="10"/>
                        <a:pt x="6" y="11"/>
                        <a:pt x="7" y="10"/>
                      </a:cubicBezTo>
                      <a:cubicBezTo>
                        <a:pt x="7" y="7"/>
                        <a:pt x="7" y="4"/>
                        <a:pt x="7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5"/>
                        <a:pt x="6" y="8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0"/>
                        <a:pt x="7" y="9"/>
                        <a:pt x="6" y="7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6" y="9"/>
                        <a:pt x="6" y="11"/>
                        <a:pt x="6" y="13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5" y="11"/>
                        <a:pt x="3" y="9"/>
                        <a:pt x="1" y="8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2" y="11"/>
                        <a:pt x="4" y="12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8"/>
                        <a:pt x="5" y="5"/>
                        <a:pt x="4" y="3"/>
                      </a:cubicBezTo>
                      <a:cubicBezTo>
                        <a:pt x="4" y="2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1" name="Freeform 147"/>
                <p:cNvSpPr>
                  <a:spLocks/>
                </p:cNvSpPr>
                <p:nvPr/>
              </p:nvSpPr>
              <p:spPr bwMode="auto">
                <a:xfrm>
                  <a:off x="1393825" y="2714626"/>
                  <a:ext cx="6350" cy="14288"/>
                </a:xfrm>
                <a:custGeom>
                  <a:avLst/>
                  <a:gdLst>
                    <a:gd name="T0" fmla="*/ 2 w 6"/>
                    <a:gd name="T1" fmla="*/ 13 h 14"/>
                    <a:gd name="T2" fmla="*/ 6 w 6"/>
                    <a:gd name="T3" fmla="*/ 2 h 14"/>
                    <a:gd name="T4" fmla="*/ 5 w 6"/>
                    <a:gd name="T5" fmla="*/ 1 h 14"/>
                    <a:gd name="T6" fmla="*/ 1 w 6"/>
                    <a:gd name="T7" fmla="*/ 11 h 14"/>
                    <a:gd name="T8" fmla="*/ 2 w 6"/>
                    <a:gd name="T9" fmla="*/ 11 h 14"/>
                    <a:gd name="T10" fmla="*/ 3 w 6"/>
                    <a:gd name="T11" fmla="*/ 6 h 14"/>
                    <a:gd name="T12" fmla="*/ 2 w 6"/>
                    <a:gd name="T13" fmla="*/ 6 h 14"/>
                    <a:gd name="T14" fmla="*/ 1 w 6"/>
                    <a:gd name="T15" fmla="*/ 11 h 14"/>
                    <a:gd name="T16" fmla="*/ 2 w 6"/>
                    <a:gd name="T17" fmla="*/ 11 h 14"/>
                    <a:gd name="T18" fmla="*/ 6 w 6"/>
                    <a:gd name="T19" fmla="*/ 2 h 14"/>
                    <a:gd name="T20" fmla="*/ 5 w 6"/>
                    <a:gd name="T21" fmla="*/ 1 h 14"/>
                    <a:gd name="T22" fmla="*/ 0 w 6"/>
                    <a:gd name="T23" fmla="*/ 13 h 14"/>
                    <a:gd name="T24" fmla="*/ 2 w 6"/>
                    <a:gd name="T2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4">
                      <a:moveTo>
                        <a:pt x="2" y="13"/>
                      </a:moveTo>
                      <a:cubicBezTo>
                        <a:pt x="2" y="9"/>
                        <a:pt x="4" y="5"/>
                        <a:pt x="6" y="2"/>
                      </a:cubicBez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5"/>
                        <a:pt x="3" y="8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9"/>
                        <a:pt x="3" y="8"/>
                        <a:pt x="3" y="6"/>
                      </a:cubicBezTo>
                      <a:cubicBezTo>
                        <a:pt x="4" y="5"/>
                        <a:pt x="2" y="5"/>
                        <a:pt x="2" y="6"/>
                      </a:cubicBezTo>
                      <a:cubicBezTo>
                        <a:pt x="2" y="7"/>
                        <a:pt x="1" y="9"/>
                        <a:pt x="1" y="11"/>
                      </a:cubicBezTo>
                      <a:cubicBezTo>
                        <a:pt x="1" y="11"/>
                        <a:pt x="2" y="12"/>
                        <a:pt x="2" y="11"/>
                      </a:cubicBezTo>
                      <a:cubicBezTo>
                        <a:pt x="4" y="8"/>
                        <a:pt x="6" y="5"/>
                        <a:pt x="6" y="2"/>
                      </a:cubicBezTo>
                      <a:cubicBezTo>
                        <a:pt x="6" y="1"/>
                        <a:pt x="6" y="0"/>
                        <a:pt x="5" y="1"/>
                      </a:cubicBezTo>
                      <a:cubicBezTo>
                        <a:pt x="2" y="4"/>
                        <a:pt x="0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2" name="Freeform 148"/>
                <p:cNvSpPr>
                  <a:spLocks/>
                </p:cNvSpPr>
                <p:nvPr/>
              </p:nvSpPr>
              <p:spPr bwMode="auto">
                <a:xfrm>
                  <a:off x="1392238" y="2713038"/>
                  <a:ext cx="9525" cy="9525"/>
                </a:xfrm>
                <a:custGeom>
                  <a:avLst/>
                  <a:gdLst>
                    <a:gd name="T0" fmla="*/ 7 w 9"/>
                    <a:gd name="T1" fmla="*/ 0 h 9"/>
                    <a:gd name="T2" fmla="*/ 1 w 9"/>
                    <a:gd name="T3" fmla="*/ 8 h 9"/>
                    <a:gd name="T4" fmla="*/ 2 w 9"/>
                    <a:gd name="T5" fmla="*/ 9 h 9"/>
                    <a:gd name="T6" fmla="*/ 3 w 9"/>
                    <a:gd name="T7" fmla="*/ 4 h 9"/>
                    <a:gd name="T8" fmla="*/ 2 w 9"/>
                    <a:gd name="T9" fmla="*/ 3 h 9"/>
                    <a:gd name="T10" fmla="*/ 1 w 9"/>
                    <a:gd name="T11" fmla="*/ 9 h 9"/>
                    <a:gd name="T12" fmla="*/ 2 w 9"/>
                    <a:gd name="T13" fmla="*/ 9 h 9"/>
                    <a:gd name="T14" fmla="*/ 8 w 9"/>
                    <a:gd name="T15" fmla="*/ 1 h 9"/>
                    <a:gd name="T16" fmla="*/ 7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7" y="0"/>
                      </a:moveTo>
                      <a:cubicBezTo>
                        <a:pt x="5" y="3"/>
                        <a:pt x="4" y="6"/>
                        <a:pt x="1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3"/>
                        <a:pt x="2" y="2"/>
                        <a:pt x="2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5" y="7"/>
                        <a:pt x="6" y="4"/>
                        <a:pt x="8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3" name="Freeform 149"/>
                <p:cNvSpPr>
                  <a:spLocks/>
                </p:cNvSpPr>
                <p:nvPr/>
              </p:nvSpPr>
              <p:spPr bwMode="auto">
                <a:xfrm>
                  <a:off x="1354138" y="2705101"/>
                  <a:ext cx="55563" cy="65088"/>
                </a:xfrm>
                <a:custGeom>
                  <a:avLst/>
                  <a:gdLst>
                    <a:gd name="T0" fmla="*/ 33 w 53"/>
                    <a:gd name="T1" fmla="*/ 14 h 62"/>
                    <a:gd name="T2" fmla="*/ 42 w 53"/>
                    <a:gd name="T3" fmla="*/ 18 h 62"/>
                    <a:gd name="T4" fmla="*/ 45 w 53"/>
                    <a:gd name="T5" fmla="*/ 19 h 62"/>
                    <a:gd name="T6" fmla="*/ 49 w 53"/>
                    <a:gd name="T7" fmla="*/ 22 h 62"/>
                    <a:gd name="T8" fmla="*/ 44 w 53"/>
                    <a:gd name="T9" fmla="*/ 7 h 62"/>
                    <a:gd name="T10" fmla="*/ 35 w 53"/>
                    <a:gd name="T11" fmla="*/ 5 h 62"/>
                    <a:gd name="T12" fmla="*/ 24 w 53"/>
                    <a:gd name="T13" fmla="*/ 17 h 62"/>
                    <a:gd name="T14" fmla="*/ 12 w 53"/>
                    <a:gd name="T15" fmla="*/ 22 h 62"/>
                    <a:gd name="T16" fmla="*/ 11 w 53"/>
                    <a:gd name="T17" fmla="*/ 18 h 62"/>
                    <a:gd name="T18" fmla="*/ 10 w 53"/>
                    <a:gd name="T19" fmla="*/ 15 h 62"/>
                    <a:gd name="T20" fmla="*/ 16 w 53"/>
                    <a:gd name="T21" fmla="*/ 17 h 62"/>
                    <a:gd name="T22" fmla="*/ 23 w 53"/>
                    <a:gd name="T23" fmla="*/ 11 h 62"/>
                    <a:gd name="T24" fmla="*/ 24 w 53"/>
                    <a:gd name="T25" fmla="*/ 22 h 62"/>
                    <a:gd name="T26" fmla="*/ 6 w 53"/>
                    <a:gd name="T27" fmla="*/ 35 h 62"/>
                    <a:gd name="T28" fmla="*/ 10 w 53"/>
                    <a:gd name="T29" fmla="*/ 35 h 62"/>
                    <a:gd name="T30" fmla="*/ 14 w 53"/>
                    <a:gd name="T31" fmla="*/ 44 h 62"/>
                    <a:gd name="T32" fmla="*/ 18 w 53"/>
                    <a:gd name="T33" fmla="*/ 39 h 62"/>
                    <a:gd name="T34" fmla="*/ 23 w 53"/>
                    <a:gd name="T35" fmla="*/ 43 h 62"/>
                    <a:gd name="T36" fmla="*/ 21 w 53"/>
                    <a:gd name="T37" fmla="*/ 51 h 62"/>
                    <a:gd name="T38" fmla="*/ 18 w 53"/>
                    <a:gd name="T39" fmla="*/ 53 h 62"/>
                    <a:gd name="T40" fmla="*/ 12 w 53"/>
                    <a:gd name="T41" fmla="*/ 45 h 62"/>
                    <a:gd name="T42" fmla="*/ 23 w 53"/>
                    <a:gd name="T43" fmla="*/ 53 h 62"/>
                    <a:gd name="T44" fmla="*/ 24 w 53"/>
                    <a:gd name="T45" fmla="*/ 53 h 62"/>
                    <a:gd name="T46" fmla="*/ 28 w 53"/>
                    <a:gd name="T47" fmla="*/ 57 h 62"/>
                    <a:gd name="T48" fmla="*/ 31 w 53"/>
                    <a:gd name="T49" fmla="*/ 57 h 62"/>
                    <a:gd name="T50" fmla="*/ 29 w 53"/>
                    <a:gd name="T51" fmla="*/ 35 h 62"/>
                    <a:gd name="T52" fmla="*/ 29 w 53"/>
                    <a:gd name="T53" fmla="*/ 46 h 62"/>
                    <a:gd name="T54" fmla="*/ 30 w 53"/>
                    <a:gd name="T55" fmla="*/ 49 h 62"/>
                    <a:gd name="T56" fmla="*/ 28 w 53"/>
                    <a:gd name="T57" fmla="*/ 48 h 62"/>
                    <a:gd name="T58" fmla="*/ 25 w 53"/>
                    <a:gd name="T59" fmla="*/ 56 h 62"/>
                    <a:gd name="T60" fmla="*/ 24 w 53"/>
                    <a:gd name="T61" fmla="*/ 49 h 62"/>
                    <a:gd name="T62" fmla="*/ 16 w 53"/>
                    <a:gd name="T63" fmla="*/ 48 h 62"/>
                    <a:gd name="T64" fmla="*/ 23 w 53"/>
                    <a:gd name="T65" fmla="*/ 56 h 62"/>
                    <a:gd name="T66" fmla="*/ 22 w 53"/>
                    <a:gd name="T67" fmla="*/ 52 h 62"/>
                    <a:gd name="T68" fmla="*/ 23 w 53"/>
                    <a:gd name="T69" fmla="*/ 48 h 62"/>
                    <a:gd name="T70" fmla="*/ 22 w 53"/>
                    <a:gd name="T71" fmla="*/ 38 h 62"/>
                    <a:gd name="T72" fmla="*/ 20 w 53"/>
                    <a:gd name="T73" fmla="*/ 36 h 62"/>
                    <a:gd name="T74" fmla="*/ 16 w 53"/>
                    <a:gd name="T75" fmla="*/ 42 h 62"/>
                    <a:gd name="T76" fmla="*/ 11 w 53"/>
                    <a:gd name="T77" fmla="*/ 39 h 62"/>
                    <a:gd name="T78" fmla="*/ 12 w 53"/>
                    <a:gd name="T79" fmla="*/ 32 h 62"/>
                    <a:gd name="T80" fmla="*/ 9 w 53"/>
                    <a:gd name="T81" fmla="*/ 32 h 62"/>
                    <a:gd name="T82" fmla="*/ 16 w 53"/>
                    <a:gd name="T83" fmla="*/ 29 h 62"/>
                    <a:gd name="T84" fmla="*/ 31 w 53"/>
                    <a:gd name="T85" fmla="*/ 10 h 62"/>
                    <a:gd name="T86" fmla="*/ 18 w 53"/>
                    <a:gd name="T87" fmla="*/ 14 h 62"/>
                    <a:gd name="T88" fmla="*/ 13 w 53"/>
                    <a:gd name="T89" fmla="*/ 15 h 62"/>
                    <a:gd name="T90" fmla="*/ 6 w 53"/>
                    <a:gd name="T91" fmla="*/ 24 h 62"/>
                    <a:gd name="T92" fmla="*/ 15 w 53"/>
                    <a:gd name="T93" fmla="*/ 21 h 62"/>
                    <a:gd name="T94" fmla="*/ 28 w 53"/>
                    <a:gd name="T95" fmla="*/ 10 h 62"/>
                    <a:gd name="T96" fmla="*/ 35 w 53"/>
                    <a:gd name="T97" fmla="*/ 8 h 62"/>
                    <a:gd name="T98" fmla="*/ 45 w 53"/>
                    <a:gd name="T99" fmla="*/ 12 h 62"/>
                    <a:gd name="T100" fmla="*/ 47 w 53"/>
                    <a:gd name="T101" fmla="*/ 7 h 62"/>
                    <a:gd name="T102" fmla="*/ 52 w 53"/>
                    <a:gd name="T103" fmla="*/ 19 h 62"/>
                    <a:gd name="T104" fmla="*/ 49 w 53"/>
                    <a:gd name="T105" fmla="*/ 18 h 62"/>
                    <a:gd name="T106" fmla="*/ 48 w 53"/>
                    <a:gd name="T107" fmla="*/ 14 h 62"/>
                    <a:gd name="T108" fmla="*/ 44 w 53"/>
                    <a:gd name="T109" fmla="*/ 21 h 62"/>
                    <a:gd name="T110" fmla="*/ 43 w 53"/>
                    <a:gd name="T111" fmla="*/ 10 h 62"/>
                    <a:gd name="T112" fmla="*/ 33 w 53"/>
                    <a:gd name="T113" fmla="*/ 9 h 62"/>
                    <a:gd name="T114" fmla="*/ 36 w 53"/>
                    <a:gd name="T115" fmla="*/ 1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" h="62">
                      <a:moveTo>
                        <a:pt x="43" y="8"/>
                      </a:moveTo>
                      <a:cubicBezTo>
                        <a:pt x="41" y="8"/>
                        <a:pt x="39" y="10"/>
                        <a:pt x="38" y="11"/>
                      </a:cubicBezTo>
                      <a:cubicBezTo>
                        <a:pt x="39" y="10"/>
                        <a:pt x="40" y="6"/>
                        <a:pt x="41" y="4"/>
                      </a:cubicBezTo>
                      <a:cubicBezTo>
                        <a:pt x="41" y="3"/>
                        <a:pt x="40" y="3"/>
                        <a:pt x="40" y="3"/>
                      </a:cubicBezTo>
                      <a:cubicBezTo>
                        <a:pt x="37" y="6"/>
                        <a:pt x="36" y="9"/>
                        <a:pt x="34" y="12"/>
                      </a:cubicBezTo>
                      <a:cubicBezTo>
                        <a:pt x="34" y="13"/>
                        <a:pt x="31" y="21"/>
                        <a:pt x="33" y="14"/>
                      </a:cubicBezTo>
                      <a:cubicBezTo>
                        <a:pt x="34" y="11"/>
                        <a:pt x="36" y="8"/>
                        <a:pt x="38" y="5"/>
                      </a:cubicBezTo>
                      <a:cubicBezTo>
                        <a:pt x="38" y="4"/>
                        <a:pt x="37" y="3"/>
                        <a:pt x="37" y="4"/>
                      </a:cubicBezTo>
                      <a:cubicBezTo>
                        <a:pt x="31" y="6"/>
                        <a:pt x="33" y="6"/>
                        <a:pt x="43" y="6"/>
                      </a:cubicBezTo>
                      <a:cubicBezTo>
                        <a:pt x="42" y="8"/>
                        <a:pt x="42" y="9"/>
                        <a:pt x="42" y="11"/>
                      </a:cubicBezTo>
                      <a:cubicBezTo>
                        <a:pt x="41" y="13"/>
                        <a:pt x="41" y="15"/>
                        <a:pt x="41" y="17"/>
                      </a:cubicBezTo>
                      <a:cubicBezTo>
                        <a:pt x="41" y="18"/>
                        <a:pt x="42" y="18"/>
                        <a:pt x="42" y="18"/>
                      </a:cubicBezTo>
                      <a:cubicBezTo>
                        <a:pt x="43" y="11"/>
                        <a:pt x="41" y="19"/>
                        <a:pt x="41" y="19"/>
                      </a:cubicBezTo>
                      <a:cubicBezTo>
                        <a:pt x="42" y="20"/>
                        <a:pt x="42" y="20"/>
                        <a:pt x="43" y="18"/>
                      </a:cubicBezTo>
                      <a:cubicBezTo>
                        <a:pt x="43" y="20"/>
                        <a:pt x="43" y="22"/>
                        <a:pt x="42" y="24"/>
                      </a:cubicBezTo>
                      <a:cubicBezTo>
                        <a:pt x="42" y="25"/>
                        <a:pt x="44" y="25"/>
                        <a:pt x="44" y="24"/>
                      </a:cubicBezTo>
                      <a:cubicBezTo>
                        <a:pt x="44" y="27"/>
                        <a:pt x="44" y="27"/>
                        <a:pt x="44" y="25"/>
                      </a:cubicBezTo>
                      <a:cubicBezTo>
                        <a:pt x="44" y="23"/>
                        <a:pt x="44" y="20"/>
                        <a:pt x="45" y="19"/>
                      </a:cubicBezTo>
                      <a:cubicBezTo>
                        <a:pt x="46" y="16"/>
                        <a:pt x="46" y="16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6" y="20"/>
                        <a:pt x="45" y="21"/>
                      </a:cubicBezTo>
                      <a:cubicBezTo>
                        <a:pt x="45" y="22"/>
                        <a:pt x="46" y="22"/>
                        <a:pt x="47" y="21"/>
                      </a:cubicBezTo>
                      <a:cubicBezTo>
                        <a:pt x="48" y="20"/>
                        <a:pt x="48" y="18"/>
                        <a:pt x="48" y="21"/>
                      </a:cubicBezTo>
                      <a:cubicBezTo>
                        <a:pt x="48" y="22"/>
                        <a:pt x="49" y="22"/>
                        <a:pt x="49" y="22"/>
                      </a:cubicBezTo>
                      <a:cubicBezTo>
                        <a:pt x="53" y="17"/>
                        <a:pt x="48" y="10"/>
                        <a:pt x="44" y="7"/>
                      </a:cubicBezTo>
                      <a:cubicBezTo>
                        <a:pt x="44" y="7"/>
                        <a:pt x="43" y="7"/>
                        <a:pt x="43" y="8"/>
                      </a:cubicBezTo>
                      <a:cubicBezTo>
                        <a:pt x="45" y="10"/>
                        <a:pt x="46" y="12"/>
                        <a:pt x="46" y="14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5" y="1"/>
                        <a:pt x="48" y="20"/>
                        <a:pt x="46" y="14"/>
                      </a:cubicBezTo>
                      <a:cubicBezTo>
                        <a:pt x="45" y="10"/>
                        <a:pt x="45" y="10"/>
                        <a:pt x="44" y="7"/>
                      </a:cubicBezTo>
                      <a:cubicBezTo>
                        <a:pt x="44" y="6"/>
                        <a:pt x="43" y="6"/>
                        <a:pt x="43" y="7"/>
                      </a:cubicBezTo>
                      <a:cubicBezTo>
                        <a:pt x="43" y="8"/>
                        <a:pt x="44" y="18"/>
                        <a:pt x="43" y="14"/>
                      </a:cubicBezTo>
                      <a:cubicBezTo>
                        <a:pt x="43" y="13"/>
                        <a:pt x="42" y="11"/>
                        <a:pt x="42" y="10"/>
                      </a:cubicBezTo>
                      <a:cubicBezTo>
                        <a:pt x="41" y="8"/>
                        <a:pt x="41" y="7"/>
                        <a:pt x="39" y="5"/>
                      </a:cubicBezTo>
                      <a:cubicBezTo>
                        <a:pt x="37" y="3"/>
                        <a:pt x="35" y="9"/>
                        <a:pt x="36" y="5"/>
                      </a:cubicBezTo>
                      <a:cubicBezTo>
                        <a:pt x="36" y="5"/>
                        <a:pt x="35" y="4"/>
                        <a:pt x="35" y="5"/>
                      </a:cubicBezTo>
                      <a:cubicBezTo>
                        <a:pt x="33" y="9"/>
                        <a:pt x="32" y="10"/>
                        <a:pt x="34" y="5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8"/>
                        <a:pt x="25" y="20"/>
                        <a:pt x="31" y="8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10"/>
                        <a:pt x="25" y="13"/>
                        <a:pt x="23" y="16"/>
                      </a:cubicBezTo>
                      <a:cubicBezTo>
                        <a:pt x="22" y="17"/>
                        <a:pt x="23" y="17"/>
                        <a:pt x="24" y="17"/>
                      </a:cubicBezTo>
                      <a:cubicBezTo>
                        <a:pt x="25" y="16"/>
                        <a:pt x="26" y="15"/>
                        <a:pt x="28" y="14"/>
                      </a:cubicBezTo>
                      <a:cubicBezTo>
                        <a:pt x="28" y="13"/>
                        <a:pt x="27" y="12"/>
                        <a:pt x="27" y="13"/>
                      </a:cubicBezTo>
                      <a:cubicBezTo>
                        <a:pt x="24" y="14"/>
                        <a:pt x="21" y="16"/>
                        <a:pt x="19" y="17"/>
                      </a:cubicBezTo>
                      <a:cubicBezTo>
                        <a:pt x="16" y="19"/>
                        <a:pt x="17" y="20"/>
                        <a:pt x="19" y="17"/>
                      </a:cubicBezTo>
                      <a:cubicBezTo>
                        <a:pt x="19" y="16"/>
                        <a:pt x="18" y="15"/>
                        <a:pt x="18" y="16"/>
                      </a:cubicBezTo>
                      <a:cubicBezTo>
                        <a:pt x="16" y="18"/>
                        <a:pt x="14" y="20"/>
                        <a:pt x="12" y="22"/>
                      </a:cubicBezTo>
                      <a:cubicBezTo>
                        <a:pt x="12" y="23"/>
                        <a:pt x="13" y="24"/>
                        <a:pt x="13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5" y="22"/>
                        <a:pt x="14" y="21"/>
                        <a:pt x="14" y="21"/>
                      </a:cubicBezTo>
                      <a:cubicBezTo>
                        <a:pt x="11" y="22"/>
                        <a:pt x="7" y="23"/>
                        <a:pt x="5" y="25"/>
                      </a:cubicBezTo>
                      <a:cubicBezTo>
                        <a:pt x="7" y="23"/>
                        <a:pt x="10" y="21"/>
                        <a:pt x="12" y="19"/>
                      </a:cubicBezTo>
                      <a:cubicBezTo>
                        <a:pt x="12" y="18"/>
                        <a:pt x="11" y="17"/>
                        <a:pt x="11" y="18"/>
                      </a:cubicBezTo>
                      <a:cubicBezTo>
                        <a:pt x="10" y="18"/>
                        <a:pt x="10" y="19"/>
                        <a:pt x="9" y="20"/>
                      </a:cubicBezTo>
                      <a:cubicBezTo>
                        <a:pt x="7" y="21"/>
                        <a:pt x="6" y="22"/>
                        <a:pt x="8" y="22"/>
                      </a:cubicBezTo>
                      <a:cubicBezTo>
                        <a:pt x="10" y="20"/>
                        <a:pt x="12" y="18"/>
                        <a:pt x="14" y="16"/>
                      </a:cubicBezTo>
                      <a:cubicBezTo>
                        <a:pt x="15" y="16"/>
                        <a:pt x="14" y="15"/>
                        <a:pt x="13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10" y="17"/>
                        <a:pt x="10" y="15"/>
                      </a:cubicBezTo>
                      <a:cubicBezTo>
                        <a:pt x="7" y="17"/>
                        <a:pt x="7" y="19"/>
                        <a:pt x="5" y="20"/>
                      </a:cubicBezTo>
                      <a:cubicBezTo>
                        <a:pt x="7" y="18"/>
                        <a:pt x="9" y="15"/>
                        <a:pt x="12" y="13"/>
                      </a:cubicBezTo>
                      <a:cubicBezTo>
                        <a:pt x="9" y="15"/>
                        <a:pt x="8" y="17"/>
                        <a:pt x="7" y="20"/>
                      </a:cubicBezTo>
                      <a:cubicBezTo>
                        <a:pt x="6" y="20"/>
                        <a:pt x="7" y="21"/>
                        <a:pt x="7" y="20"/>
                      </a:cubicBezTo>
                      <a:cubicBezTo>
                        <a:pt x="10" y="19"/>
                        <a:pt x="10" y="19"/>
                        <a:pt x="13" y="16"/>
                      </a:cubicBezTo>
                      <a:cubicBezTo>
                        <a:pt x="14" y="17"/>
                        <a:pt x="15" y="17"/>
                        <a:pt x="16" y="17"/>
                      </a:cubicBezTo>
                      <a:cubicBezTo>
                        <a:pt x="17" y="16"/>
                        <a:pt x="18" y="14"/>
                        <a:pt x="19" y="12"/>
                      </a:cubicBezTo>
                      <a:cubicBezTo>
                        <a:pt x="19" y="12"/>
                        <a:pt x="19" y="11"/>
                        <a:pt x="18" y="12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3" y="17"/>
                        <a:pt x="14" y="17"/>
                        <a:pt x="14" y="17"/>
                      </a:cubicBezTo>
                      <a:cubicBezTo>
                        <a:pt x="17" y="16"/>
                        <a:pt x="19" y="15"/>
                        <a:pt x="22" y="13"/>
                      </a:cubicBezTo>
                      <a:cubicBezTo>
                        <a:pt x="24" y="13"/>
                        <a:pt x="25" y="12"/>
                        <a:pt x="23" y="11"/>
                      </a:cubicBezTo>
                      <a:cubicBezTo>
                        <a:pt x="22" y="12"/>
                        <a:pt x="21" y="14"/>
                        <a:pt x="20" y="15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4" y="15"/>
                        <a:pt x="27" y="14"/>
                        <a:pt x="29" y="13"/>
                      </a:cubicBezTo>
                      <a:cubicBezTo>
                        <a:pt x="33" y="11"/>
                        <a:pt x="28" y="20"/>
                        <a:pt x="29" y="19"/>
                      </a:cubicBezTo>
                      <a:cubicBezTo>
                        <a:pt x="27" y="23"/>
                        <a:pt x="23" y="26"/>
                        <a:pt x="19" y="29"/>
                      </a:cubicBezTo>
                      <a:cubicBezTo>
                        <a:pt x="21" y="27"/>
                        <a:pt x="23" y="24"/>
                        <a:pt x="24" y="22"/>
                      </a:cubicBezTo>
                      <a:cubicBezTo>
                        <a:pt x="24" y="22"/>
                        <a:pt x="24" y="21"/>
                        <a:pt x="23" y="22"/>
                      </a:cubicBezTo>
                      <a:cubicBezTo>
                        <a:pt x="18" y="26"/>
                        <a:pt x="15" y="30"/>
                        <a:pt x="8" y="32"/>
                      </a:cubicBezTo>
                      <a:cubicBezTo>
                        <a:pt x="7" y="32"/>
                        <a:pt x="6" y="32"/>
                        <a:pt x="5" y="33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2" y="38"/>
                        <a:pt x="3" y="39"/>
                        <a:pt x="4" y="38"/>
                      </a:cubicBezTo>
                      <a:cubicBezTo>
                        <a:pt x="5" y="36"/>
                        <a:pt x="5" y="37"/>
                        <a:pt x="6" y="35"/>
                      </a:cubicBezTo>
                      <a:cubicBezTo>
                        <a:pt x="7" y="34"/>
                        <a:pt x="6" y="33"/>
                        <a:pt x="5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2" y="40"/>
                        <a:pt x="3" y="40"/>
                        <a:pt x="4" y="40"/>
                      </a:cubicBezTo>
                      <a:cubicBezTo>
                        <a:pt x="6" y="34"/>
                        <a:pt x="6" y="34"/>
                        <a:pt x="5" y="40"/>
                      </a:cubicBezTo>
                      <a:cubicBezTo>
                        <a:pt x="5" y="40"/>
                        <a:pt x="6" y="41"/>
                        <a:pt x="6" y="40"/>
                      </a:cubicBezTo>
                      <a:cubicBezTo>
                        <a:pt x="8" y="39"/>
                        <a:pt x="9" y="37"/>
                        <a:pt x="10" y="35"/>
                      </a:cubicBezTo>
                      <a:cubicBezTo>
                        <a:pt x="9" y="36"/>
                        <a:pt x="10" y="40"/>
                        <a:pt x="10" y="42"/>
                      </a:cubicBezTo>
                      <a:cubicBezTo>
                        <a:pt x="10" y="43"/>
                        <a:pt x="11" y="43"/>
                        <a:pt x="11" y="42"/>
                      </a:cubicBezTo>
                      <a:cubicBezTo>
                        <a:pt x="15" y="31"/>
                        <a:pt x="12" y="41"/>
                        <a:pt x="11" y="43"/>
                      </a:cubicBezTo>
                      <a:cubicBezTo>
                        <a:pt x="11" y="44"/>
                        <a:pt x="12" y="44"/>
                        <a:pt x="12" y="44"/>
                      </a:cubicBezTo>
                      <a:cubicBezTo>
                        <a:pt x="13" y="42"/>
                        <a:pt x="14" y="41"/>
                        <a:pt x="15" y="39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2"/>
                        <a:pt x="16" y="42"/>
                        <a:pt x="17" y="39"/>
                      </a:cubicBezTo>
                      <a:cubicBezTo>
                        <a:pt x="17" y="37"/>
                        <a:pt x="16" y="38"/>
                        <a:pt x="16" y="41"/>
                      </a:cubicBezTo>
                      <a:cubicBezTo>
                        <a:pt x="16" y="42"/>
                        <a:pt x="15" y="44"/>
                        <a:pt x="15" y="45"/>
                      </a:cubicBezTo>
                      <a:cubicBezTo>
                        <a:pt x="15" y="46"/>
                        <a:pt x="16" y="47"/>
                        <a:pt x="16" y="46"/>
                      </a:cubicBezTo>
                      <a:cubicBezTo>
                        <a:pt x="17" y="43"/>
                        <a:pt x="18" y="41"/>
                        <a:pt x="18" y="39"/>
                      </a:cubicBezTo>
                      <a:cubicBezTo>
                        <a:pt x="18" y="41"/>
                        <a:pt x="18" y="44"/>
                        <a:pt x="17" y="47"/>
                      </a:cubicBezTo>
                      <a:cubicBezTo>
                        <a:pt x="17" y="47"/>
                        <a:pt x="19" y="47"/>
                        <a:pt x="19" y="47"/>
                      </a:cubicBezTo>
                      <a:cubicBezTo>
                        <a:pt x="19" y="45"/>
                        <a:pt x="20" y="43"/>
                        <a:pt x="21" y="42"/>
                      </a:cubicBezTo>
                      <a:cubicBezTo>
                        <a:pt x="22" y="37"/>
                        <a:pt x="21" y="39"/>
                        <a:pt x="20" y="42"/>
                      </a:cubicBezTo>
                      <a:cubicBezTo>
                        <a:pt x="18" y="54"/>
                        <a:pt x="24" y="30"/>
                        <a:pt x="22" y="45"/>
                      </a:cubicBezTo>
                      <a:cubicBezTo>
                        <a:pt x="22" y="46"/>
                        <a:pt x="22" y="45"/>
                        <a:pt x="23" y="43"/>
                      </a:cubicBezTo>
                      <a:cubicBezTo>
                        <a:pt x="24" y="34"/>
                        <a:pt x="21" y="54"/>
                        <a:pt x="24" y="43"/>
                      </a:cubicBezTo>
                      <a:cubicBezTo>
                        <a:pt x="23" y="48"/>
                        <a:pt x="25" y="51"/>
                        <a:pt x="22" y="45"/>
                      </a:cubicBezTo>
                      <a:cubicBezTo>
                        <a:pt x="22" y="45"/>
                        <a:pt x="21" y="45"/>
                        <a:pt x="21" y="45"/>
                      </a:cubicBezTo>
                      <a:cubicBezTo>
                        <a:pt x="19" y="47"/>
                        <a:pt x="19" y="49"/>
                        <a:pt x="20" y="51"/>
                      </a:cubicBezTo>
                      <a:cubicBezTo>
                        <a:pt x="19" y="48"/>
                        <a:pt x="24" y="55"/>
                        <a:pt x="20" y="49"/>
                      </a:cubicBezTo>
                      <a:cubicBezTo>
                        <a:pt x="18" y="50"/>
                        <a:pt x="19" y="50"/>
                        <a:pt x="21" y="51"/>
                      </a:cubicBezTo>
                      <a:cubicBezTo>
                        <a:pt x="22" y="52"/>
                        <a:pt x="22" y="52"/>
                        <a:pt x="23" y="53"/>
                      </a:cubicBezTo>
                      <a:cubicBezTo>
                        <a:pt x="24" y="53"/>
                        <a:pt x="24" y="52"/>
                        <a:pt x="24" y="52"/>
                      </a:cubicBezTo>
                      <a:cubicBezTo>
                        <a:pt x="23" y="50"/>
                        <a:pt x="22" y="49"/>
                        <a:pt x="21" y="48"/>
                      </a:cubicBezTo>
                      <a:cubicBezTo>
                        <a:pt x="20" y="48"/>
                        <a:pt x="19" y="48"/>
                        <a:pt x="20" y="49"/>
                      </a:cubicBezTo>
                      <a:cubicBezTo>
                        <a:pt x="21" y="52"/>
                        <a:pt x="24" y="55"/>
                        <a:pt x="19" y="52"/>
                      </a:cubicBezTo>
                      <a:cubicBezTo>
                        <a:pt x="18" y="52"/>
                        <a:pt x="18" y="52"/>
                        <a:pt x="18" y="53"/>
                      </a:cubicBezTo>
                      <a:cubicBezTo>
                        <a:pt x="19" y="54"/>
                        <a:pt x="19" y="54"/>
                        <a:pt x="20" y="55"/>
                      </a:cubicBezTo>
                      <a:cubicBezTo>
                        <a:pt x="20" y="56"/>
                        <a:pt x="21" y="55"/>
                        <a:pt x="21" y="55"/>
                      </a:cubicBezTo>
                      <a:cubicBezTo>
                        <a:pt x="19" y="51"/>
                        <a:pt x="17" y="48"/>
                        <a:pt x="14" y="46"/>
                      </a:cubicBezTo>
                      <a:cubicBezTo>
                        <a:pt x="12" y="44"/>
                        <a:pt x="10" y="44"/>
                        <a:pt x="8" y="43"/>
                      </a:cubicBezTo>
                      <a:cubicBezTo>
                        <a:pt x="6" y="42"/>
                        <a:pt x="5" y="42"/>
                        <a:pt x="5" y="44"/>
                      </a:cubicBezTo>
                      <a:cubicBezTo>
                        <a:pt x="8" y="44"/>
                        <a:pt x="10" y="45"/>
                        <a:pt x="12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6" y="50"/>
                        <a:pt x="12" y="46"/>
                        <a:pt x="12" y="46"/>
                      </a:cubicBezTo>
                      <a:cubicBezTo>
                        <a:pt x="10" y="42"/>
                        <a:pt x="11" y="42"/>
                        <a:pt x="15" y="45"/>
                      </a:cubicBezTo>
                      <a:cubicBezTo>
                        <a:pt x="16" y="46"/>
                        <a:pt x="18" y="47"/>
                        <a:pt x="1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4" y="54"/>
                        <a:pt x="25" y="54"/>
                        <a:pt x="25" y="53"/>
                      </a:cubicBezTo>
                      <a:cubicBezTo>
                        <a:pt x="25" y="51"/>
                        <a:pt x="25" y="50"/>
                        <a:pt x="24" y="48"/>
                      </a:cubicBezTo>
                      <a:cubicBezTo>
                        <a:pt x="24" y="48"/>
                        <a:pt x="23" y="48"/>
                        <a:pt x="23" y="48"/>
                      </a:cubicBezTo>
                      <a:cubicBezTo>
                        <a:pt x="23" y="51"/>
                        <a:pt x="23" y="53"/>
                        <a:pt x="23" y="55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6" y="53"/>
                        <a:pt x="26" y="53"/>
                        <a:pt x="24" y="53"/>
                      </a:cubicBezTo>
                      <a:cubicBezTo>
                        <a:pt x="24" y="55"/>
                        <a:pt x="24" y="57"/>
                        <a:pt x="24" y="59"/>
                      </a:cubicBezTo>
                      <a:cubicBezTo>
                        <a:pt x="24" y="60"/>
                        <a:pt x="25" y="60"/>
                        <a:pt x="26" y="59"/>
                      </a:cubicBezTo>
                      <a:cubicBezTo>
                        <a:pt x="27" y="55"/>
                        <a:pt x="27" y="52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3"/>
                        <a:pt x="26" y="53"/>
                        <a:pt x="27" y="57"/>
                      </a:cubicBezTo>
                      <a:cubicBezTo>
                        <a:pt x="27" y="58"/>
                        <a:pt x="28" y="58"/>
                        <a:pt x="28" y="57"/>
                      </a:cubicBezTo>
                      <a:cubicBezTo>
                        <a:pt x="29" y="50"/>
                        <a:pt x="27" y="51"/>
                        <a:pt x="29" y="57"/>
                      </a:cubicBezTo>
                      <a:cubicBezTo>
                        <a:pt x="29" y="58"/>
                        <a:pt x="30" y="58"/>
                        <a:pt x="30" y="57"/>
                      </a:cubicBezTo>
                      <a:cubicBezTo>
                        <a:pt x="31" y="54"/>
                        <a:pt x="31" y="54"/>
                        <a:pt x="31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3"/>
                        <a:pt x="30" y="55"/>
                        <a:pt x="30" y="57"/>
                      </a:cubicBezTo>
                      <a:cubicBezTo>
                        <a:pt x="30" y="58"/>
                        <a:pt x="31" y="58"/>
                        <a:pt x="31" y="57"/>
                      </a:cubicBezTo>
                      <a:cubicBezTo>
                        <a:pt x="31" y="55"/>
                        <a:pt x="30" y="49"/>
                        <a:pt x="31" y="54"/>
                      </a:cubicBezTo>
                      <a:cubicBezTo>
                        <a:pt x="33" y="55"/>
                        <a:pt x="33" y="54"/>
                        <a:pt x="30" y="51"/>
                      </a:cubicBezTo>
                      <a:cubicBezTo>
                        <a:pt x="30" y="49"/>
                        <a:pt x="29" y="48"/>
                        <a:pt x="29" y="46"/>
                      </a:cubicBezTo>
                      <a:cubicBezTo>
                        <a:pt x="27" y="42"/>
                        <a:pt x="29" y="46"/>
                        <a:pt x="30" y="41"/>
                      </a:cubicBezTo>
                      <a:cubicBezTo>
                        <a:pt x="29" y="43"/>
                        <a:pt x="30" y="37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8"/>
                        <a:pt x="29" y="41"/>
                        <a:pt x="28" y="44"/>
                      </a:cubicBezTo>
                      <a:cubicBezTo>
                        <a:pt x="28" y="45"/>
                        <a:pt x="30" y="45"/>
                        <a:pt x="30" y="45"/>
                      </a:cubicBezTo>
                      <a:cubicBezTo>
                        <a:pt x="30" y="43"/>
                        <a:pt x="30" y="41"/>
                        <a:pt x="30" y="39"/>
                      </a:cubicBezTo>
                      <a:cubicBezTo>
                        <a:pt x="31" y="38"/>
                        <a:pt x="29" y="38"/>
                        <a:pt x="29" y="39"/>
                      </a:cubicBezTo>
                      <a:cubicBezTo>
                        <a:pt x="28" y="41"/>
                        <a:pt x="28" y="43"/>
                        <a:pt x="27" y="46"/>
                      </a:cubicBezTo>
                      <a:cubicBezTo>
                        <a:pt x="27" y="47"/>
                        <a:pt x="28" y="47"/>
                        <a:pt x="29" y="46"/>
                      </a:cubicBezTo>
                      <a:cubicBezTo>
                        <a:pt x="29" y="43"/>
                        <a:pt x="30" y="40"/>
                        <a:pt x="29" y="37"/>
                      </a:cubicBezTo>
                      <a:cubicBezTo>
                        <a:pt x="29" y="36"/>
                        <a:pt x="28" y="36"/>
                        <a:pt x="28" y="36"/>
                      </a:cubicBezTo>
                      <a:cubicBezTo>
                        <a:pt x="24" y="43"/>
                        <a:pt x="29" y="51"/>
                        <a:pt x="31" y="57"/>
                      </a:cubicBezTo>
                      <a:cubicBezTo>
                        <a:pt x="32" y="57"/>
                        <a:pt x="33" y="57"/>
                        <a:pt x="33" y="56"/>
                      </a:cubicBezTo>
                      <a:cubicBezTo>
                        <a:pt x="32" y="54"/>
                        <a:pt x="32" y="52"/>
                        <a:pt x="31" y="49"/>
                      </a:cubicBezTo>
                      <a:cubicBezTo>
                        <a:pt x="31" y="48"/>
                        <a:pt x="30" y="49"/>
                        <a:pt x="30" y="49"/>
                      </a:cubicBezTo>
                      <a:cubicBezTo>
                        <a:pt x="30" y="51"/>
                        <a:pt x="30" y="53"/>
                        <a:pt x="30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2"/>
                        <a:pt x="31" y="50"/>
                        <a:pt x="31" y="48"/>
                      </a:cubicBezTo>
                      <a:cubicBezTo>
                        <a:pt x="31" y="47"/>
                        <a:pt x="30" y="47"/>
                        <a:pt x="30" y="48"/>
                      </a:cubicBezTo>
                      <a:cubicBezTo>
                        <a:pt x="30" y="50"/>
                        <a:pt x="30" y="52"/>
                        <a:pt x="29" y="54"/>
                      </a:cubicBezTo>
                      <a:cubicBezTo>
                        <a:pt x="29" y="52"/>
                        <a:pt x="29" y="50"/>
                        <a:pt x="28" y="48"/>
                      </a:cubicBezTo>
                      <a:cubicBezTo>
                        <a:pt x="28" y="47"/>
                        <a:pt x="27" y="47"/>
                        <a:pt x="27" y="48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6" y="53"/>
                        <a:pt x="26" y="54"/>
                        <a:pt x="28" y="54"/>
                      </a:cubicBezTo>
                      <a:cubicBezTo>
                        <a:pt x="28" y="51"/>
                        <a:pt x="28" y="51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1"/>
                        <a:pt x="25" y="53"/>
                        <a:pt x="25" y="56"/>
                      </a:cubicBezTo>
                      <a:cubicBezTo>
                        <a:pt x="25" y="57"/>
                        <a:pt x="27" y="57"/>
                        <a:pt x="27" y="56"/>
                      </a:cubicBezTo>
                      <a:cubicBezTo>
                        <a:pt x="27" y="55"/>
                        <a:pt x="27" y="54"/>
                        <a:pt x="27" y="53"/>
                      </a:cubicBezTo>
                      <a:cubicBezTo>
                        <a:pt x="28" y="51"/>
                        <a:pt x="28" y="50"/>
                        <a:pt x="26" y="51"/>
                      </a:cubicBezTo>
                      <a:cubicBezTo>
                        <a:pt x="26" y="62"/>
                        <a:pt x="26" y="53"/>
                        <a:pt x="26" y="50"/>
                      </a:cubicBezTo>
                      <a:cubicBezTo>
                        <a:pt x="26" y="50"/>
                        <a:pt x="25" y="50"/>
                        <a:pt x="25" y="50"/>
                      </a:cubicBezTo>
                      <a:cubicBezTo>
                        <a:pt x="23" y="55"/>
                        <a:pt x="24" y="53"/>
                        <a:pt x="24" y="49"/>
                      </a:cubicBezTo>
                      <a:cubicBezTo>
                        <a:pt x="24" y="53"/>
                        <a:pt x="22" y="45"/>
                        <a:pt x="22" y="44"/>
                      </a:cubicBezTo>
                      <a:cubicBezTo>
                        <a:pt x="21" y="44"/>
                        <a:pt x="21" y="44"/>
                        <a:pt x="20" y="44"/>
                      </a:cubicBezTo>
                      <a:cubicBezTo>
                        <a:pt x="19" y="46"/>
                        <a:pt x="9" y="41"/>
                        <a:pt x="6" y="42"/>
                      </a:cubicBezTo>
                      <a:cubicBezTo>
                        <a:pt x="6" y="42"/>
                        <a:pt x="5" y="42"/>
                        <a:pt x="6" y="43"/>
                      </a:cubicBezTo>
                      <a:cubicBezTo>
                        <a:pt x="8" y="46"/>
                        <a:pt x="11" y="48"/>
                        <a:pt x="15" y="49"/>
                      </a:cubicBezTo>
                      <a:cubicBezTo>
                        <a:pt x="16" y="49"/>
                        <a:pt x="16" y="48"/>
                        <a:pt x="16" y="48"/>
                      </a:cubicBezTo>
                      <a:cubicBezTo>
                        <a:pt x="15" y="47"/>
                        <a:pt x="14" y="47"/>
                        <a:pt x="14" y="46"/>
                      </a:cubicBezTo>
                      <a:cubicBezTo>
                        <a:pt x="14" y="46"/>
                        <a:pt x="14" y="45"/>
                        <a:pt x="14" y="45"/>
                      </a:cubicBezTo>
                      <a:cubicBezTo>
                        <a:pt x="10" y="44"/>
                        <a:pt x="7" y="43"/>
                        <a:pt x="3" y="42"/>
                      </a:cubicBezTo>
                      <a:cubicBezTo>
                        <a:pt x="2" y="42"/>
                        <a:pt x="2" y="43"/>
                        <a:pt x="3" y="43"/>
                      </a:cubicBezTo>
                      <a:cubicBezTo>
                        <a:pt x="6" y="44"/>
                        <a:pt x="10" y="45"/>
                        <a:pt x="13" y="47"/>
                      </a:cubicBezTo>
                      <a:cubicBezTo>
                        <a:pt x="17" y="49"/>
                        <a:pt x="19" y="53"/>
                        <a:pt x="23" y="56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3" y="53"/>
                        <a:pt x="22" y="52"/>
                        <a:pt x="21" y="50"/>
                      </a:cubicBezTo>
                      <a:cubicBezTo>
                        <a:pt x="25" y="55"/>
                        <a:pt x="20" y="49"/>
                        <a:pt x="18" y="47"/>
                      </a:cubicBezTo>
                      <a:cubicBezTo>
                        <a:pt x="18" y="46"/>
                        <a:pt x="17" y="47"/>
                        <a:pt x="17" y="47"/>
                      </a:cubicBezTo>
                      <a:cubicBezTo>
                        <a:pt x="19" y="49"/>
                        <a:pt x="20" y="51"/>
                        <a:pt x="21" y="53"/>
                      </a:cubicBezTo>
                      <a:cubicBezTo>
                        <a:pt x="22" y="54"/>
                        <a:pt x="23" y="53"/>
                        <a:pt x="22" y="52"/>
                      </a:cubicBezTo>
                      <a:cubicBezTo>
                        <a:pt x="22" y="49"/>
                        <a:pt x="23" y="49"/>
                        <a:pt x="23" y="52"/>
                      </a:cubicBezTo>
                      <a:cubicBezTo>
                        <a:pt x="23" y="52"/>
                        <a:pt x="24" y="52"/>
                        <a:pt x="24" y="52"/>
                      </a:cubicBezTo>
                      <a:cubicBezTo>
                        <a:pt x="25" y="47"/>
                        <a:pt x="26" y="44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3" y="42"/>
                        <a:pt x="22" y="45"/>
                        <a:pt x="22" y="48"/>
                      </a:cubicBezTo>
                      <a:cubicBezTo>
                        <a:pt x="22" y="49"/>
                        <a:pt x="23" y="49"/>
                        <a:pt x="23" y="48"/>
                      </a:cubicBezTo>
                      <a:cubicBezTo>
                        <a:pt x="24" y="45"/>
                        <a:pt x="25" y="42"/>
                        <a:pt x="25" y="38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2" y="41"/>
                        <a:pt x="21" y="44"/>
                        <a:pt x="21" y="48"/>
                      </a:cubicBezTo>
                      <a:cubicBezTo>
                        <a:pt x="21" y="49"/>
                        <a:pt x="23" y="49"/>
                        <a:pt x="23" y="48"/>
                      </a:cubicBezTo>
                      <a:cubicBezTo>
                        <a:pt x="23" y="44"/>
                        <a:pt x="24" y="41"/>
                        <a:pt x="23" y="38"/>
                      </a:cubicBezTo>
                      <a:cubicBezTo>
                        <a:pt x="23" y="37"/>
                        <a:pt x="22" y="37"/>
                        <a:pt x="22" y="38"/>
                      </a:cubicBezTo>
                      <a:cubicBezTo>
                        <a:pt x="21" y="41"/>
                        <a:pt x="19" y="44"/>
                        <a:pt x="19" y="48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4"/>
                        <a:pt x="22" y="40"/>
                        <a:pt x="23" y="36"/>
                      </a:cubicBezTo>
                      <a:cubicBezTo>
                        <a:pt x="23" y="35"/>
                        <a:pt x="22" y="35"/>
                        <a:pt x="21" y="36"/>
                      </a:cubicBezTo>
                      <a:cubicBezTo>
                        <a:pt x="20" y="39"/>
                        <a:pt x="19" y="41"/>
                        <a:pt x="18" y="44"/>
                      </a:cubicBezTo>
                      <a:cubicBezTo>
                        <a:pt x="19" y="43"/>
                        <a:pt x="20" y="39"/>
                        <a:pt x="20" y="36"/>
                      </a:cubicBezTo>
                      <a:cubicBezTo>
                        <a:pt x="20" y="36"/>
                        <a:pt x="19" y="35"/>
                        <a:pt x="19" y="36"/>
                      </a:cubicBezTo>
                      <a:cubicBezTo>
                        <a:pt x="18" y="38"/>
                        <a:pt x="17" y="41"/>
                        <a:pt x="16" y="43"/>
                      </a:cubicBezTo>
                      <a:cubicBezTo>
                        <a:pt x="17" y="44"/>
                        <a:pt x="18" y="43"/>
                        <a:pt x="17" y="41"/>
                      </a:cubicBezTo>
                      <a:cubicBezTo>
                        <a:pt x="18" y="39"/>
                        <a:pt x="18" y="38"/>
                        <a:pt x="19" y="36"/>
                      </a:cubicBezTo>
                      <a:cubicBezTo>
                        <a:pt x="19" y="35"/>
                        <a:pt x="18" y="35"/>
                        <a:pt x="17" y="36"/>
                      </a:cubicBezTo>
                      <a:cubicBezTo>
                        <a:pt x="16" y="37"/>
                        <a:pt x="16" y="40"/>
                        <a:pt x="16" y="42"/>
                      </a:cubicBezTo>
                      <a:cubicBezTo>
                        <a:pt x="16" y="39"/>
                        <a:pt x="16" y="39"/>
                        <a:pt x="16" y="36"/>
                      </a:cubicBezTo>
                      <a:cubicBezTo>
                        <a:pt x="16" y="36"/>
                        <a:pt x="15" y="35"/>
                        <a:pt x="15" y="36"/>
                      </a:cubicBezTo>
                      <a:cubicBezTo>
                        <a:pt x="14" y="37"/>
                        <a:pt x="13" y="39"/>
                        <a:pt x="12" y="41"/>
                      </a:cubicBezTo>
                      <a:cubicBezTo>
                        <a:pt x="13" y="39"/>
                        <a:pt x="14" y="37"/>
                        <a:pt x="14" y="35"/>
                      </a:cubicBezTo>
                      <a:cubicBezTo>
                        <a:pt x="15" y="34"/>
                        <a:pt x="14" y="33"/>
                        <a:pt x="13" y="34"/>
                      </a:cubicBezTo>
                      <a:cubicBezTo>
                        <a:pt x="12" y="36"/>
                        <a:pt x="11" y="38"/>
                        <a:pt x="11" y="39"/>
                      </a:cubicBezTo>
                      <a:cubicBezTo>
                        <a:pt x="12" y="40"/>
                        <a:pt x="13" y="39"/>
                        <a:pt x="12" y="37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3" y="33"/>
                        <a:pt x="12" y="33"/>
                        <a:pt x="11" y="34"/>
                      </a:cubicBezTo>
                      <a:cubicBezTo>
                        <a:pt x="10" y="36"/>
                        <a:pt x="9" y="38"/>
                        <a:pt x="9" y="41"/>
                      </a:cubicBezTo>
                      <a:cubicBezTo>
                        <a:pt x="8" y="42"/>
                        <a:pt x="10" y="42"/>
                        <a:pt x="10" y="41"/>
                      </a:cubicBezTo>
                      <a:cubicBezTo>
                        <a:pt x="11" y="38"/>
                        <a:pt x="12" y="35"/>
                        <a:pt x="12" y="32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9" y="35"/>
                      </a:cubicBezTo>
                      <a:cubicBezTo>
                        <a:pt x="6" y="39"/>
                        <a:pt x="7" y="36"/>
                        <a:pt x="8" y="33"/>
                      </a:cubicBez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6" y="33"/>
                        <a:pt x="5" y="35"/>
                        <a:pt x="4" y="37"/>
                      </a:cubicBezTo>
                      <a:cubicBezTo>
                        <a:pt x="6" y="36"/>
                        <a:pt x="8" y="35"/>
                        <a:pt x="9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8" y="31"/>
                        <a:pt x="6" y="32"/>
                        <a:pt x="5" y="32"/>
                      </a:cubicBezTo>
                      <a:cubicBezTo>
                        <a:pt x="4" y="32"/>
                        <a:pt x="5" y="33"/>
                        <a:pt x="5" y="33"/>
                      </a:cubicBezTo>
                      <a:cubicBezTo>
                        <a:pt x="12" y="32"/>
                        <a:pt x="17" y="31"/>
                        <a:pt x="21" y="25"/>
                      </a:cubicBezTo>
                      <a:cubicBezTo>
                        <a:pt x="22" y="25"/>
                        <a:pt x="21" y="24"/>
                        <a:pt x="20" y="24"/>
                      </a:cubicBezTo>
                      <a:cubicBezTo>
                        <a:pt x="18" y="26"/>
                        <a:pt x="17" y="27"/>
                        <a:pt x="16" y="29"/>
                      </a:cubicBezTo>
                      <a:cubicBezTo>
                        <a:pt x="15" y="29"/>
                        <a:pt x="16" y="30"/>
                        <a:pt x="17" y="30"/>
                      </a:cubicBezTo>
                      <a:cubicBezTo>
                        <a:pt x="18" y="28"/>
                        <a:pt x="20" y="26"/>
                        <a:pt x="22" y="24"/>
                      </a:cubicBezTo>
                      <a:cubicBezTo>
                        <a:pt x="22" y="24"/>
                        <a:pt x="18" y="29"/>
                        <a:pt x="17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25" y="27"/>
                        <a:pt x="34" y="19"/>
                        <a:pt x="32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8" y="12"/>
                        <a:pt x="19" y="18"/>
                        <a:pt x="26" y="10"/>
                      </a:cubicBezTo>
                      <a:cubicBezTo>
                        <a:pt x="26" y="9"/>
                        <a:pt x="26" y="8"/>
                        <a:pt x="25" y="9"/>
                      </a:cubicBezTo>
                      <a:cubicBezTo>
                        <a:pt x="22" y="11"/>
                        <a:pt x="18" y="13"/>
                        <a:pt x="16" y="16"/>
                      </a:cubicBezTo>
                      <a:cubicBezTo>
                        <a:pt x="20" y="11"/>
                        <a:pt x="14" y="18"/>
                        <a:pt x="13" y="19"/>
                      </a:cubicBezTo>
                      <a:cubicBezTo>
                        <a:pt x="13" y="20"/>
                        <a:pt x="14" y="20"/>
                        <a:pt x="14" y="20"/>
                      </a:cubicBezTo>
                      <a:cubicBezTo>
                        <a:pt x="16" y="18"/>
                        <a:pt x="17" y="16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2" y="15"/>
                        <a:pt x="7" y="19"/>
                        <a:pt x="15" y="12"/>
                      </a:cubicBezTo>
                      <a:cubicBezTo>
                        <a:pt x="15" y="12"/>
                        <a:pt x="14" y="11"/>
                        <a:pt x="14" y="11"/>
                      </a:cubicBezTo>
                      <a:cubicBezTo>
                        <a:pt x="9" y="13"/>
                        <a:pt x="7" y="17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7" y="19"/>
                        <a:pt x="10" y="17"/>
                        <a:pt x="13" y="15"/>
                      </a:cubicBezTo>
                      <a:cubicBezTo>
                        <a:pt x="14" y="14"/>
                        <a:pt x="13" y="13"/>
                        <a:pt x="12" y="14"/>
                      </a:cubicBezTo>
                      <a:cubicBezTo>
                        <a:pt x="9" y="15"/>
                        <a:pt x="7" y="17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18" y="13"/>
                        <a:pt x="0" y="26"/>
                        <a:pt x="11" y="17"/>
                      </a:cubicBezTo>
                      <a:cubicBezTo>
                        <a:pt x="9" y="19"/>
                        <a:pt x="7" y="21"/>
                        <a:pt x="5" y="23"/>
                      </a:cubicBezTo>
                      <a:cubicBezTo>
                        <a:pt x="5" y="24"/>
                        <a:pt x="6" y="25"/>
                        <a:pt x="6" y="24"/>
                      </a:cubicBezTo>
                      <a:cubicBezTo>
                        <a:pt x="7" y="24"/>
                        <a:pt x="7" y="23"/>
                        <a:pt x="8" y="23"/>
                      </a:cubicBezTo>
                      <a:cubicBezTo>
                        <a:pt x="10" y="22"/>
                        <a:pt x="11" y="21"/>
                        <a:pt x="9" y="19"/>
                      </a:cubicBezTo>
                      <a:cubicBezTo>
                        <a:pt x="7" y="22"/>
                        <a:pt x="5" y="23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5" y="26"/>
                        <a:pt x="7" y="25"/>
                        <a:pt x="10" y="24"/>
                      </a:cubicBezTo>
                      <a:cubicBezTo>
                        <a:pt x="12" y="24"/>
                        <a:pt x="13" y="23"/>
                        <a:pt x="15" y="21"/>
                      </a:cubicBezTo>
                      <a:cubicBezTo>
                        <a:pt x="17" y="19"/>
                        <a:pt x="17" y="16"/>
                        <a:pt x="15" y="21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8" y="19"/>
                        <a:pt x="21" y="17"/>
                        <a:pt x="23" y="16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7" y="13"/>
                        <a:pt x="28" y="12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2"/>
                        <a:pt x="27" y="14"/>
                        <a:pt x="27" y="16"/>
                      </a:cubicBezTo>
                      <a:cubicBezTo>
                        <a:pt x="26" y="16"/>
                        <a:pt x="27" y="17"/>
                        <a:pt x="28" y="16"/>
                      </a:cubicBezTo>
                      <a:cubicBezTo>
                        <a:pt x="30" y="13"/>
                        <a:pt x="31" y="10"/>
                        <a:pt x="33" y="7"/>
                      </a:cubicBezTo>
                      <a:cubicBezTo>
                        <a:pt x="33" y="8"/>
                        <a:pt x="32" y="10"/>
                        <a:pt x="32" y="11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4" y="10"/>
                        <a:pt x="34" y="9"/>
                        <a:pt x="35" y="8"/>
                      </a:cubicBezTo>
                      <a:cubicBezTo>
                        <a:pt x="35" y="6"/>
                        <a:pt x="34" y="6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40" y="3"/>
                        <a:pt x="42" y="14"/>
                        <a:pt x="42" y="16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3"/>
                        <a:pt x="44" y="13"/>
                        <a:pt x="44" y="10"/>
                      </a:cubicBezTo>
                      <a:cubicBezTo>
                        <a:pt x="44" y="8"/>
                        <a:pt x="44" y="10"/>
                        <a:pt x="45" y="12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7" y="8"/>
                        <a:pt x="47" y="7"/>
                        <a:pt x="45" y="4"/>
                      </a:cubicBezTo>
                      <a:cubicBezTo>
                        <a:pt x="45" y="3"/>
                        <a:pt x="45" y="3"/>
                        <a:pt x="44" y="4"/>
                      </a:cubicBezTo>
                      <a:cubicBezTo>
                        <a:pt x="41" y="7"/>
                        <a:pt x="44" y="13"/>
                        <a:pt x="46" y="17"/>
                      </a:cubicBezTo>
                      <a:cubicBezTo>
                        <a:pt x="46" y="18"/>
                        <a:pt x="47" y="18"/>
                        <a:pt x="47" y="17"/>
                      </a:cubicBezTo>
                      <a:cubicBezTo>
                        <a:pt x="47" y="14"/>
                        <a:pt x="47" y="11"/>
                        <a:pt x="47" y="7"/>
                      </a:cubicBezTo>
                      <a:cubicBezTo>
                        <a:pt x="47" y="7"/>
                        <a:pt x="45" y="7"/>
                        <a:pt x="45" y="8"/>
                      </a:cubicBezTo>
                      <a:cubicBezTo>
                        <a:pt x="45" y="9"/>
                        <a:pt x="45" y="10"/>
                        <a:pt x="46" y="12"/>
                      </a:cubicBezTo>
                      <a:cubicBezTo>
                        <a:pt x="45" y="11"/>
                        <a:pt x="48" y="13"/>
                        <a:pt x="46" y="9"/>
                      </a:cubicBezTo>
                      <a:cubicBezTo>
                        <a:pt x="48" y="13"/>
                        <a:pt x="48" y="17"/>
                        <a:pt x="50" y="21"/>
                      </a:cubicBezTo>
                      <a:cubicBezTo>
                        <a:pt x="50" y="21"/>
                        <a:pt x="51" y="21"/>
                        <a:pt x="51" y="21"/>
                      </a:cubicBezTo>
                      <a:cubicBezTo>
                        <a:pt x="51" y="20"/>
                        <a:pt x="51" y="20"/>
                        <a:pt x="52" y="19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49" y="20"/>
                        <a:pt x="50" y="20"/>
                        <a:pt x="49" y="18"/>
                      </a:cubicBezTo>
                      <a:cubicBezTo>
                        <a:pt x="49" y="17"/>
                        <a:pt x="49" y="17"/>
                        <a:pt x="48" y="18"/>
                      </a:cubicBezTo>
                      <a:cubicBezTo>
                        <a:pt x="47" y="21"/>
                        <a:pt x="47" y="19"/>
                        <a:pt x="46" y="23"/>
                      </a:cubicBezTo>
                      <a:cubicBezTo>
                        <a:pt x="46" y="23"/>
                        <a:pt x="47" y="24"/>
                        <a:pt x="47" y="23"/>
                      </a:cubicBezTo>
                      <a:cubicBezTo>
                        <a:pt x="48" y="21"/>
                        <a:pt x="49" y="19"/>
                        <a:pt x="49" y="18"/>
                      </a:cubicBezTo>
                      <a:cubicBezTo>
                        <a:pt x="49" y="17"/>
                        <a:pt x="48" y="16"/>
                        <a:pt x="48" y="17"/>
                      </a:cubicBezTo>
                      <a:cubicBezTo>
                        <a:pt x="46" y="20"/>
                        <a:pt x="46" y="19"/>
                        <a:pt x="47" y="16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6" y="17"/>
                        <a:pt x="45" y="18"/>
                        <a:pt x="45" y="20"/>
                      </a:cubicBezTo>
                      <a:cubicBezTo>
                        <a:pt x="45" y="21"/>
                        <a:pt x="46" y="21"/>
                        <a:pt x="46" y="20"/>
                      </a:cubicBezTo>
                      <a:cubicBezTo>
                        <a:pt x="47" y="18"/>
                        <a:pt x="48" y="16"/>
                        <a:pt x="48" y="14"/>
                      </a:cubicBezTo>
                      <a:cubicBezTo>
                        <a:pt x="49" y="13"/>
                        <a:pt x="48" y="13"/>
                        <a:pt x="47" y="13"/>
                      </a:cubicBezTo>
                      <a:cubicBezTo>
                        <a:pt x="43" y="17"/>
                        <a:pt x="43" y="23"/>
                        <a:pt x="43" y="28"/>
                      </a:cubicBezTo>
                      <a:cubicBezTo>
                        <a:pt x="43" y="29"/>
                        <a:pt x="44" y="29"/>
                        <a:pt x="44" y="28"/>
                      </a:cubicBezTo>
                      <a:cubicBezTo>
                        <a:pt x="44" y="25"/>
                        <a:pt x="44" y="26"/>
                        <a:pt x="44" y="23"/>
                      </a:cubicBezTo>
                      <a:cubicBezTo>
                        <a:pt x="44" y="22"/>
                        <a:pt x="43" y="22"/>
                        <a:pt x="43" y="23"/>
                      </a:cubicBezTo>
                      <a:cubicBezTo>
                        <a:pt x="43" y="22"/>
                        <a:pt x="43" y="22"/>
                        <a:pt x="44" y="21"/>
                      </a:cubicBezTo>
                      <a:cubicBezTo>
                        <a:pt x="44" y="19"/>
                        <a:pt x="44" y="18"/>
                        <a:pt x="44" y="16"/>
                      </a:cubicBezTo>
                      <a:cubicBezTo>
                        <a:pt x="44" y="15"/>
                        <a:pt x="43" y="15"/>
                        <a:pt x="43" y="15"/>
                      </a:cubicBezTo>
                      <a:cubicBezTo>
                        <a:pt x="41" y="17"/>
                        <a:pt x="41" y="19"/>
                        <a:pt x="40" y="21"/>
                      </a:cubicBezTo>
                      <a:cubicBezTo>
                        <a:pt x="40" y="22"/>
                        <a:pt x="41" y="23"/>
                        <a:pt x="42" y="22"/>
                      </a:cubicBezTo>
                      <a:cubicBezTo>
                        <a:pt x="43" y="18"/>
                        <a:pt x="44" y="14"/>
                        <a:pt x="44" y="11"/>
                      </a:cubicBezTo>
                      <a:cubicBezTo>
                        <a:pt x="44" y="10"/>
                        <a:pt x="43" y="10"/>
                        <a:pt x="43" y="10"/>
                      </a:cubicBezTo>
                      <a:cubicBezTo>
                        <a:pt x="43" y="11"/>
                        <a:pt x="42" y="12"/>
                        <a:pt x="42" y="13"/>
                      </a:cubicBezTo>
                      <a:cubicBezTo>
                        <a:pt x="41" y="15"/>
                        <a:pt x="41" y="15"/>
                        <a:pt x="42" y="15"/>
                      </a:cubicBezTo>
                      <a:cubicBezTo>
                        <a:pt x="43" y="12"/>
                        <a:pt x="43" y="10"/>
                        <a:pt x="44" y="8"/>
                      </a:cubicBezTo>
                      <a:cubicBezTo>
                        <a:pt x="44" y="5"/>
                        <a:pt x="44" y="4"/>
                        <a:pt x="42" y="2"/>
                      </a:cubicBez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33" y="3"/>
                        <a:pt x="33" y="5"/>
                        <a:pt x="33" y="9"/>
                      </a:cubicBezTo>
                      <a:cubicBezTo>
                        <a:pt x="33" y="9"/>
                        <a:pt x="33" y="9"/>
                        <a:pt x="34" y="9"/>
                      </a:cubicBezTo>
                      <a:cubicBezTo>
                        <a:pt x="37" y="7"/>
                        <a:pt x="36" y="4"/>
                        <a:pt x="34" y="9"/>
                      </a:cubicBezTo>
                      <a:cubicBezTo>
                        <a:pt x="32" y="12"/>
                        <a:pt x="31" y="16"/>
                        <a:pt x="31" y="19"/>
                      </a:cubicBez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4" y="17"/>
                        <a:pt x="35" y="14"/>
                        <a:pt x="36" y="10"/>
                      </a:cubicBezTo>
                      <a:cubicBezTo>
                        <a:pt x="39" y="4"/>
                        <a:pt x="36" y="11"/>
                        <a:pt x="36" y="13"/>
                      </a:cubicBezTo>
                      <a:cubicBezTo>
                        <a:pt x="35" y="13"/>
                        <a:pt x="36" y="14"/>
                        <a:pt x="37" y="13"/>
                      </a:cubicBezTo>
                      <a:cubicBezTo>
                        <a:pt x="39" y="11"/>
                        <a:pt x="41" y="10"/>
                        <a:pt x="44" y="9"/>
                      </a:cubicBezTo>
                      <a:cubicBezTo>
                        <a:pt x="45" y="8"/>
                        <a:pt x="44" y="7"/>
                        <a:pt x="4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4" name="Freeform 150"/>
                <p:cNvSpPr>
                  <a:spLocks/>
                </p:cNvSpPr>
                <p:nvPr/>
              </p:nvSpPr>
              <p:spPr bwMode="auto">
                <a:xfrm>
                  <a:off x="1376363" y="2711451"/>
                  <a:ext cx="9525" cy="11113"/>
                </a:xfrm>
                <a:custGeom>
                  <a:avLst/>
                  <a:gdLst>
                    <a:gd name="T0" fmla="*/ 5 w 8"/>
                    <a:gd name="T1" fmla="*/ 9 h 10"/>
                    <a:gd name="T2" fmla="*/ 7 w 8"/>
                    <a:gd name="T3" fmla="*/ 1 h 10"/>
                    <a:gd name="T4" fmla="*/ 6 w 8"/>
                    <a:gd name="T5" fmla="*/ 0 h 10"/>
                    <a:gd name="T6" fmla="*/ 1 w 8"/>
                    <a:gd name="T7" fmla="*/ 6 h 10"/>
                    <a:gd name="T8" fmla="*/ 2 w 8"/>
                    <a:gd name="T9" fmla="*/ 7 h 10"/>
                    <a:gd name="T10" fmla="*/ 7 w 8"/>
                    <a:gd name="T11" fmla="*/ 2 h 10"/>
                    <a:gd name="T12" fmla="*/ 6 w 8"/>
                    <a:gd name="T13" fmla="*/ 1 h 10"/>
                    <a:gd name="T14" fmla="*/ 1 w 8"/>
                    <a:gd name="T15" fmla="*/ 6 h 10"/>
                    <a:gd name="T16" fmla="*/ 2 w 8"/>
                    <a:gd name="T17" fmla="*/ 7 h 10"/>
                    <a:gd name="T18" fmla="*/ 7 w 8"/>
                    <a:gd name="T19" fmla="*/ 1 h 10"/>
                    <a:gd name="T20" fmla="*/ 6 w 8"/>
                    <a:gd name="T21" fmla="*/ 1 h 10"/>
                    <a:gd name="T22" fmla="*/ 3 w 8"/>
                    <a:gd name="T23" fmla="*/ 9 h 10"/>
                    <a:gd name="T24" fmla="*/ 5 w 8"/>
                    <a:gd name="T2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0">
                      <a:moveTo>
                        <a:pt x="5" y="9"/>
                      </a:moveTo>
                      <a:cubicBezTo>
                        <a:pt x="5" y="6"/>
                        <a:pt x="7" y="4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2"/>
                        <a:pt x="3" y="5"/>
                        <a:pt x="1" y="6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5"/>
                        <a:pt x="5" y="3"/>
                        <a:pt x="7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6"/>
                        <a:pt x="5" y="3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3"/>
                        <a:pt x="4" y="6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5" name="Freeform 456"/>
                <p:cNvSpPr>
                  <a:spLocks/>
                </p:cNvSpPr>
                <p:nvPr/>
              </p:nvSpPr>
              <p:spPr bwMode="auto">
                <a:xfrm>
                  <a:off x="1481138" y="2513013"/>
                  <a:ext cx="34925" cy="42863"/>
                </a:xfrm>
                <a:custGeom>
                  <a:avLst/>
                  <a:gdLst>
                    <a:gd name="T0" fmla="*/ 3 w 34"/>
                    <a:gd name="T1" fmla="*/ 1 h 40"/>
                    <a:gd name="T2" fmla="*/ 3 w 34"/>
                    <a:gd name="T3" fmla="*/ 1 h 40"/>
                    <a:gd name="T4" fmla="*/ 2 w 34"/>
                    <a:gd name="T5" fmla="*/ 1 h 40"/>
                    <a:gd name="T6" fmla="*/ 1 w 34"/>
                    <a:gd name="T7" fmla="*/ 13 h 40"/>
                    <a:gd name="T8" fmla="*/ 2 w 34"/>
                    <a:gd name="T9" fmla="*/ 39 h 40"/>
                    <a:gd name="T10" fmla="*/ 3 w 34"/>
                    <a:gd name="T11" fmla="*/ 39 h 40"/>
                    <a:gd name="T12" fmla="*/ 33 w 34"/>
                    <a:gd name="T13" fmla="*/ 20 h 40"/>
                    <a:gd name="T14" fmla="*/ 34 w 34"/>
                    <a:gd name="T15" fmla="*/ 19 h 40"/>
                    <a:gd name="T16" fmla="*/ 3 w 34"/>
                    <a:gd name="T17" fmla="*/ 0 h 40"/>
                    <a:gd name="T18" fmla="*/ 2 w 34"/>
                    <a:gd name="T19" fmla="*/ 2 h 40"/>
                    <a:gd name="T20" fmla="*/ 24 w 34"/>
                    <a:gd name="T21" fmla="*/ 15 h 40"/>
                    <a:gd name="T22" fmla="*/ 31 w 34"/>
                    <a:gd name="T23" fmla="*/ 19 h 40"/>
                    <a:gd name="T24" fmla="*/ 29 w 34"/>
                    <a:gd name="T25" fmla="*/ 19 h 40"/>
                    <a:gd name="T26" fmla="*/ 20 w 34"/>
                    <a:gd name="T27" fmla="*/ 24 h 40"/>
                    <a:gd name="T28" fmla="*/ 12 w 34"/>
                    <a:gd name="T29" fmla="*/ 30 h 40"/>
                    <a:gd name="T30" fmla="*/ 4 w 34"/>
                    <a:gd name="T31" fmla="*/ 36 h 40"/>
                    <a:gd name="T32" fmla="*/ 3 w 34"/>
                    <a:gd name="T33" fmla="*/ 19 h 40"/>
                    <a:gd name="T34" fmla="*/ 2 w 34"/>
                    <a:gd name="T35" fmla="*/ 2 h 40"/>
                    <a:gd name="T36" fmla="*/ 3 w 34"/>
                    <a:gd name="T37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0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1" y="11"/>
                        <a:pt x="1" y="13"/>
                      </a:cubicBezTo>
                      <a:cubicBezTo>
                        <a:pt x="2" y="22"/>
                        <a:pt x="2" y="30"/>
                        <a:pt x="2" y="39"/>
                      </a:cubicBezTo>
                      <a:cubicBezTo>
                        <a:pt x="2" y="40"/>
                        <a:pt x="3" y="40"/>
                        <a:pt x="3" y="39"/>
                      </a:cubicBezTo>
                      <a:cubicBezTo>
                        <a:pt x="13" y="32"/>
                        <a:pt x="21" y="21"/>
                        <a:pt x="33" y="20"/>
                      </a:cubicBezTo>
                      <a:cubicBezTo>
                        <a:pt x="34" y="20"/>
                        <a:pt x="34" y="19"/>
                        <a:pt x="34" y="19"/>
                      </a:cubicBezTo>
                      <a:cubicBezTo>
                        <a:pt x="23" y="13"/>
                        <a:pt x="13" y="6"/>
                        <a:pt x="3" y="0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9" y="6"/>
                        <a:pt x="16" y="11"/>
                        <a:pt x="24" y="15"/>
                      </a:cubicBezTo>
                      <a:cubicBezTo>
                        <a:pt x="26" y="16"/>
                        <a:pt x="28" y="17"/>
                        <a:pt x="31" y="19"/>
                      </a:cubicBezTo>
                      <a:cubicBezTo>
                        <a:pt x="31" y="19"/>
                        <a:pt x="32" y="19"/>
                        <a:pt x="29" y="19"/>
                      </a:cubicBezTo>
                      <a:cubicBezTo>
                        <a:pt x="26" y="20"/>
                        <a:pt x="23" y="22"/>
                        <a:pt x="20" y="24"/>
                      </a:cubicBezTo>
                      <a:cubicBezTo>
                        <a:pt x="17" y="26"/>
                        <a:pt x="14" y="28"/>
                        <a:pt x="12" y="30"/>
                      </a:cubicBezTo>
                      <a:cubicBezTo>
                        <a:pt x="10" y="32"/>
                        <a:pt x="4" y="38"/>
                        <a:pt x="4" y="36"/>
                      </a:cubicBezTo>
                      <a:cubicBezTo>
                        <a:pt x="3" y="30"/>
                        <a:pt x="3" y="25"/>
                        <a:pt x="3" y="19"/>
                      </a:cubicBezTo>
                      <a:cubicBezTo>
                        <a:pt x="3" y="14"/>
                        <a:pt x="4" y="7"/>
                        <a:pt x="2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6" name="Freeform 457"/>
                <p:cNvSpPr>
                  <a:spLocks noEditPoints="1"/>
                </p:cNvSpPr>
                <p:nvPr/>
              </p:nvSpPr>
              <p:spPr bwMode="auto">
                <a:xfrm>
                  <a:off x="1482725" y="2516188"/>
                  <a:ext cx="30163" cy="34925"/>
                </a:xfrm>
                <a:custGeom>
                  <a:avLst/>
                  <a:gdLst>
                    <a:gd name="T0" fmla="*/ 26 w 29"/>
                    <a:gd name="T1" fmla="*/ 15 h 34"/>
                    <a:gd name="T2" fmla="*/ 22 w 29"/>
                    <a:gd name="T3" fmla="*/ 16 h 34"/>
                    <a:gd name="T4" fmla="*/ 24 w 29"/>
                    <a:gd name="T5" fmla="*/ 13 h 34"/>
                    <a:gd name="T6" fmla="*/ 19 w 29"/>
                    <a:gd name="T7" fmla="*/ 15 h 34"/>
                    <a:gd name="T8" fmla="*/ 21 w 29"/>
                    <a:gd name="T9" fmla="*/ 12 h 34"/>
                    <a:gd name="T10" fmla="*/ 18 w 29"/>
                    <a:gd name="T11" fmla="*/ 13 h 34"/>
                    <a:gd name="T12" fmla="*/ 17 w 29"/>
                    <a:gd name="T13" fmla="*/ 12 h 34"/>
                    <a:gd name="T14" fmla="*/ 17 w 29"/>
                    <a:gd name="T15" fmla="*/ 10 h 34"/>
                    <a:gd name="T16" fmla="*/ 17 w 29"/>
                    <a:gd name="T17" fmla="*/ 10 h 34"/>
                    <a:gd name="T18" fmla="*/ 11 w 29"/>
                    <a:gd name="T19" fmla="*/ 13 h 34"/>
                    <a:gd name="T20" fmla="*/ 12 w 29"/>
                    <a:gd name="T21" fmla="*/ 9 h 34"/>
                    <a:gd name="T22" fmla="*/ 10 w 29"/>
                    <a:gd name="T23" fmla="*/ 9 h 34"/>
                    <a:gd name="T24" fmla="*/ 12 w 29"/>
                    <a:gd name="T25" fmla="*/ 6 h 34"/>
                    <a:gd name="T26" fmla="*/ 9 w 29"/>
                    <a:gd name="T27" fmla="*/ 6 h 34"/>
                    <a:gd name="T28" fmla="*/ 7 w 29"/>
                    <a:gd name="T29" fmla="*/ 5 h 34"/>
                    <a:gd name="T30" fmla="*/ 5 w 29"/>
                    <a:gd name="T31" fmla="*/ 5 h 34"/>
                    <a:gd name="T32" fmla="*/ 4 w 29"/>
                    <a:gd name="T33" fmla="*/ 3 h 34"/>
                    <a:gd name="T34" fmla="*/ 2 w 29"/>
                    <a:gd name="T35" fmla="*/ 1 h 34"/>
                    <a:gd name="T36" fmla="*/ 0 w 29"/>
                    <a:gd name="T37" fmla="*/ 2 h 34"/>
                    <a:gd name="T38" fmla="*/ 0 w 29"/>
                    <a:gd name="T39" fmla="*/ 4 h 34"/>
                    <a:gd name="T40" fmla="*/ 2 w 29"/>
                    <a:gd name="T41" fmla="*/ 6 h 34"/>
                    <a:gd name="T42" fmla="*/ 2 w 29"/>
                    <a:gd name="T43" fmla="*/ 8 h 34"/>
                    <a:gd name="T44" fmla="*/ 2 w 29"/>
                    <a:gd name="T45" fmla="*/ 10 h 34"/>
                    <a:gd name="T46" fmla="*/ 1 w 29"/>
                    <a:gd name="T47" fmla="*/ 13 h 34"/>
                    <a:gd name="T48" fmla="*/ 7 w 29"/>
                    <a:gd name="T49" fmla="*/ 10 h 34"/>
                    <a:gd name="T50" fmla="*/ 2 w 29"/>
                    <a:gd name="T51" fmla="*/ 16 h 34"/>
                    <a:gd name="T52" fmla="*/ 1 w 29"/>
                    <a:gd name="T53" fmla="*/ 18 h 34"/>
                    <a:gd name="T54" fmla="*/ 1 w 29"/>
                    <a:gd name="T55" fmla="*/ 20 h 34"/>
                    <a:gd name="T56" fmla="*/ 1 w 29"/>
                    <a:gd name="T57" fmla="*/ 22 h 34"/>
                    <a:gd name="T58" fmla="*/ 5 w 29"/>
                    <a:gd name="T59" fmla="*/ 21 h 34"/>
                    <a:gd name="T60" fmla="*/ 1 w 29"/>
                    <a:gd name="T61" fmla="*/ 26 h 34"/>
                    <a:gd name="T62" fmla="*/ 1 w 29"/>
                    <a:gd name="T63" fmla="*/ 26 h 34"/>
                    <a:gd name="T64" fmla="*/ 1 w 29"/>
                    <a:gd name="T65" fmla="*/ 29 h 34"/>
                    <a:gd name="T66" fmla="*/ 13 w 29"/>
                    <a:gd name="T67" fmla="*/ 19 h 34"/>
                    <a:gd name="T68" fmla="*/ 10 w 29"/>
                    <a:gd name="T69" fmla="*/ 23 h 34"/>
                    <a:gd name="T70" fmla="*/ 3 w 29"/>
                    <a:gd name="T71" fmla="*/ 30 h 34"/>
                    <a:gd name="T72" fmla="*/ 13 w 29"/>
                    <a:gd name="T73" fmla="*/ 23 h 34"/>
                    <a:gd name="T74" fmla="*/ 4 w 29"/>
                    <a:gd name="T75" fmla="*/ 34 h 34"/>
                    <a:gd name="T76" fmla="*/ 24 w 29"/>
                    <a:gd name="T77" fmla="*/ 19 h 34"/>
                    <a:gd name="T78" fmla="*/ 21 w 29"/>
                    <a:gd name="T79" fmla="*/ 15 h 34"/>
                    <a:gd name="T80" fmla="*/ 21 w 29"/>
                    <a:gd name="T81" fmla="*/ 14 h 34"/>
                    <a:gd name="T82" fmla="*/ 12 w 29"/>
                    <a:gd name="T83" fmla="*/ 15 h 34"/>
                    <a:gd name="T84" fmla="*/ 13 w 29"/>
                    <a:gd name="T85" fmla="*/ 10 h 34"/>
                    <a:gd name="T86" fmla="*/ 11 w 29"/>
                    <a:gd name="T87" fmla="*/ 10 h 34"/>
                    <a:gd name="T88" fmla="*/ 7 w 29"/>
                    <a:gd name="T89" fmla="*/ 9 h 34"/>
                    <a:gd name="T90" fmla="*/ 11 w 29"/>
                    <a:gd name="T91" fmla="*/ 8 h 34"/>
                    <a:gd name="T92" fmla="*/ 9 w 29"/>
                    <a:gd name="T93" fmla="*/ 10 h 34"/>
                    <a:gd name="T94" fmla="*/ 6 w 29"/>
                    <a:gd name="T95" fmla="*/ 18 h 34"/>
                    <a:gd name="T96" fmla="*/ 14 w 29"/>
                    <a:gd name="T97" fmla="*/ 14 h 34"/>
                    <a:gd name="T98" fmla="*/ 3 w 29"/>
                    <a:gd name="T99" fmla="*/ 26 h 34"/>
                    <a:gd name="T100" fmla="*/ 10 w 29"/>
                    <a:gd name="T101" fmla="*/ 19 h 34"/>
                    <a:gd name="T102" fmla="*/ 13 w 29"/>
                    <a:gd name="T103" fmla="*/ 18 h 34"/>
                    <a:gd name="T104" fmla="*/ 16 w 29"/>
                    <a:gd name="T105" fmla="*/ 17 h 34"/>
                    <a:gd name="T106" fmla="*/ 14 w 29"/>
                    <a:gd name="T107" fmla="*/ 19 h 34"/>
                    <a:gd name="T108" fmla="*/ 14 w 29"/>
                    <a:gd name="T109" fmla="*/ 19 h 34"/>
                    <a:gd name="T110" fmla="*/ 14 w 29"/>
                    <a:gd name="T111" fmla="*/ 21 h 34"/>
                    <a:gd name="T112" fmla="*/ 6 w 29"/>
                    <a:gd name="T113" fmla="*/ 31 h 34"/>
                    <a:gd name="T114" fmla="*/ 21 w 29"/>
                    <a:gd name="T115" fmla="*/ 17 h 34"/>
                    <a:gd name="T116" fmla="*/ 20 w 29"/>
                    <a:gd name="T1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" h="34">
                      <a:moveTo>
                        <a:pt x="29" y="16"/>
                      </a:moveTo>
                      <a:cubicBezTo>
                        <a:pt x="27" y="17"/>
                        <a:pt x="25" y="18"/>
                        <a:pt x="28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5" y="18"/>
                        <a:pt x="23" y="19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26" y="16"/>
                        <a:pt x="25" y="16"/>
                      </a:cubicBezTo>
                      <a:cubicBezTo>
                        <a:pt x="25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6"/>
                        <a:pt x="24" y="16"/>
                        <a:pt x="23" y="17"/>
                      </a:cubicBezTo>
                      <a:cubicBezTo>
                        <a:pt x="25" y="16"/>
                        <a:pt x="26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15"/>
                        <a:pt x="23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2" y="15"/>
                        <a:pt x="24" y="14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4"/>
                        <a:pt x="22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2" y="14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1" y="14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8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2"/>
                        <a:pt x="18" y="13"/>
                      </a:cubicBezTo>
                      <a:cubicBezTo>
                        <a:pt x="21" y="10"/>
                        <a:pt x="18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1"/>
                        <a:pt x="17" y="12"/>
                        <a:pt x="16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3" y="12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3" y="12"/>
                        <a:pt x="15" y="10"/>
                        <a:pt x="17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5" y="9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6" y="8"/>
                        <a:pt x="15" y="7"/>
                        <a:pt x="15" y="7"/>
                      </a:cubicBezTo>
                      <a:cubicBezTo>
                        <a:pt x="14" y="8"/>
                        <a:pt x="13" y="8"/>
                        <a:pt x="12" y="9"/>
                      </a:cubicBezTo>
                      <a:cubicBezTo>
                        <a:pt x="13" y="8"/>
                        <a:pt x="14" y="8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1" y="9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6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5" y="10"/>
                        <a:pt x="7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3" y="9"/>
                        <a:pt x="3" y="9"/>
                      </a:cubicBezTo>
                      <a:cubicBezTo>
                        <a:pt x="5" y="7"/>
                        <a:pt x="7" y="6"/>
                        <a:pt x="8" y="5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5" y="7"/>
                      </a:cubicBezTo>
                      <a:cubicBezTo>
                        <a:pt x="5" y="7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7"/>
                        <a:pt x="2" y="8"/>
                      </a:cubicBezTo>
                      <a:cubicBezTo>
                        <a:pt x="4" y="7"/>
                        <a:pt x="6" y="6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6" y="4"/>
                        <a:pt x="6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0" y="7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1" y="6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4"/>
                        <a:pt x="2" y="4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4"/>
                        <a:pt x="1" y="4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2" y="2"/>
                        <a:pt x="1" y="4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2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2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4" y="2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4" y="3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7" y="1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1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7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5" y="6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4" y="9"/>
                        <a:pt x="5" y="8"/>
                        <a:pt x="7" y="6"/>
                      </a:cubicBezTo>
                      <a:cubicBezTo>
                        <a:pt x="5" y="8"/>
                        <a:pt x="3" y="9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1" y="4"/>
                        <a:pt x="4" y="10"/>
                        <a:pt x="1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10"/>
                        <a:pt x="6" y="10"/>
                        <a:pt x="7" y="9"/>
                      </a:cubicBezTo>
                      <a:cubicBezTo>
                        <a:pt x="5" y="11"/>
                        <a:pt x="3" y="13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3" y="13"/>
                        <a:pt x="5" y="11"/>
                        <a:pt x="7" y="10"/>
                      </a:cubicBezTo>
                      <a:cubicBezTo>
                        <a:pt x="12" y="6"/>
                        <a:pt x="7" y="10"/>
                        <a:pt x="7" y="10"/>
                      </a:cubicBezTo>
                      <a:cubicBezTo>
                        <a:pt x="5" y="11"/>
                        <a:pt x="4" y="12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5"/>
                        <a:pt x="5" y="14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5" y="14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5" y="15"/>
                        <a:pt x="4" y="16"/>
                        <a:pt x="3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3" y="19"/>
                        <a:pt x="4" y="19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3" y="21"/>
                        <a:pt x="4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3" y="20"/>
                        <a:pt x="2" y="21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2" y="22"/>
                        <a:pt x="3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3"/>
                        <a:pt x="4" y="22"/>
                        <a:pt x="5" y="21"/>
                      </a:cubicBezTo>
                      <a:cubicBezTo>
                        <a:pt x="5" y="21"/>
                        <a:pt x="6" y="21"/>
                        <a:pt x="6" y="20"/>
                      </a:cubicBezTo>
                      <a:cubicBezTo>
                        <a:pt x="7" y="20"/>
                        <a:pt x="7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8" y="20"/>
                        <a:pt x="6" y="21"/>
                        <a:pt x="5" y="22"/>
                      </a:cubicBezTo>
                      <a:cubicBezTo>
                        <a:pt x="3" y="23"/>
                        <a:pt x="2" y="24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ubicBezTo>
                        <a:pt x="3" y="24"/>
                        <a:pt x="4" y="23"/>
                        <a:pt x="6" y="22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4" y="23"/>
                        <a:pt x="3" y="24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5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5" y="23"/>
                        <a:pt x="5" y="23"/>
                      </a:cubicBezTo>
                      <a:cubicBezTo>
                        <a:pt x="7" y="21"/>
                        <a:pt x="9" y="20"/>
                        <a:pt x="11" y="18"/>
                      </a:cubicBezTo>
                      <a:cubicBezTo>
                        <a:pt x="10" y="19"/>
                        <a:pt x="9" y="21"/>
                        <a:pt x="7" y="22"/>
                      </a:cubicBezTo>
                      <a:cubicBezTo>
                        <a:pt x="5" y="24"/>
                        <a:pt x="3" y="26"/>
                        <a:pt x="1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2" y="29"/>
                        <a:pt x="1" y="29"/>
                        <a:pt x="2" y="28"/>
                      </a:cubicBezTo>
                      <a:cubicBezTo>
                        <a:pt x="3" y="27"/>
                        <a:pt x="4" y="26"/>
                        <a:pt x="5" y="26"/>
                      </a:cubicBezTo>
                      <a:cubicBezTo>
                        <a:pt x="4" y="26"/>
                        <a:pt x="3" y="27"/>
                        <a:pt x="2" y="28"/>
                      </a:cubicBezTo>
                      <a:cubicBezTo>
                        <a:pt x="1" y="29"/>
                        <a:pt x="2" y="28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4"/>
                        <a:pt x="9" y="21"/>
                        <a:pt x="12" y="19"/>
                      </a:cubicBezTo>
                      <a:cubicBezTo>
                        <a:pt x="14" y="18"/>
                        <a:pt x="15" y="17"/>
                        <a:pt x="16" y="16"/>
                      </a:cubicBezTo>
                      <a:cubicBezTo>
                        <a:pt x="15" y="17"/>
                        <a:pt x="14" y="18"/>
                        <a:pt x="13" y="19"/>
                      </a:cubicBezTo>
                      <a:cubicBezTo>
                        <a:pt x="12" y="20"/>
                        <a:pt x="10" y="21"/>
                        <a:pt x="9" y="23"/>
                      </a:cubicBezTo>
                      <a:cubicBezTo>
                        <a:pt x="8" y="24"/>
                        <a:pt x="7" y="25"/>
                        <a:pt x="5" y="25"/>
                      </a:cubicBezTo>
                      <a:cubicBezTo>
                        <a:pt x="6" y="25"/>
                        <a:pt x="7" y="24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7" y="24"/>
                        <a:pt x="7" y="25"/>
                        <a:pt x="6" y="25"/>
                      </a:cubicBezTo>
                      <a:cubicBezTo>
                        <a:pt x="6" y="26"/>
                        <a:pt x="5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4"/>
                        <a:pt x="10" y="23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2" y="21"/>
                        <a:pt x="12" y="21"/>
                        <a:pt x="13" y="20"/>
                      </a:cubicBezTo>
                      <a:cubicBezTo>
                        <a:pt x="10" y="23"/>
                        <a:pt x="7" y="25"/>
                        <a:pt x="5" y="28"/>
                      </a:cubicBezTo>
                      <a:cubicBezTo>
                        <a:pt x="6" y="27"/>
                        <a:pt x="7" y="26"/>
                        <a:pt x="8" y="25"/>
                      </a:cubicBezTo>
                      <a:cubicBezTo>
                        <a:pt x="6" y="26"/>
                        <a:pt x="5" y="28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0"/>
                      </a:cubicBezTo>
                      <a:cubicBezTo>
                        <a:pt x="4" y="29"/>
                        <a:pt x="6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4" y="29"/>
                        <a:pt x="4" y="30"/>
                        <a:pt x="3" y="31"/>
                      </a:cubicBezTo>
                      <a:cubicBezTo>
                        <a:pt x="3" y="31"/>
                        <a:pt x="3" y="32"/>
                        <a:pt x="3" y="31"/>
                      </a:cubicBezTo>
                      <a:cubicBezTo>
                        <a:pt x="4" y="31"/>
                        <a:pt x="4" y="30"/>
                        <a:pt x="5" y="30"/>
                      </a:cubicBezTo>
                      <a:cubicBezTo>
                        <a:pt x="6" y="29"/>
                        <a:pt x="7" y="28"/>
                        <a:pt x="8" y="26"/>
                      </a:cubicBezTo>
                      <a:cubicBezTo>
                        <a:pt x="10" y="25"/>
                        <a:pt x="11" y="24"/>
                        <a:pt x="13" y="23"/>
                      </a:cubicBezTo>
                      <a:cubicBezTo>
                        <a:pt x="9" y="26"/>
                        <a:pt x="6" y="30"/>
                        <a:pt x="3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4" y="33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5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8" y="30"/>
                        <a:pt x="12" y="27"/>
                        <a:pt x="15" y="23"/>
                      </a:cubicBezTo>
                      <a:cubicBezTo>
                        <a:pt x="18" y="22"/>
                        <a:pt x="20" y="20"/>
                        <a:pt x="23" y="18"/>
                      </a:cubicBezTo>
                      <a:cubicBezTo>
                        <a:pt x="24" y="17"/>
                        <a:pt x="24" y="17"/>
                        <a:pt x="25" y="16"/>
                      </a:cubicBezTo>
                      <a:cubicBezTo>
                        <a:pt x="28" y="15"/>
                        <a:pt x="25" y="17"/>
                        <a:pt x="24" y="17"/>
                      </a:cubicBezTo>
                      <a:cubicBezTo>
                        <a:pt x="22" y="19"/>
                        <a:pt x="24" y="17"/>
                        <a:pt x="21" y="20"/>
                      </a:cubicBezTo>
                      <a:cubicBezTo>
                        <a:pt x="21" y="20"/>
                        <a:pt x="21" y="20"/>
                        <a:pt x="22" y="20"/>
                      </a:cubicBezTo>
                      <a:cubicBezTo>
                        <a:pt x="23" y="19"/>
                        <a:pt x="25" y="18"/>
                        <a:pt x="27" y="17"/>
                      </a:cubicBezTo>
                      <a:cubicBezTo>
                        <a:pt x="28" y="16"/>
                        <a:pt x="24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6" y="18"/>
                        <a:pt x="28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lose/>
                      <a:moveTo>
                        <a:pt x="19" y="17"/>
                      </a:moveTo>
                      <a:cubicBezTo>
                        <a:pt x="19" y="17"/>
                        <a:pt x="18" y="18"/>
                        <a:pt x="18" y="18"/>
                      </a:cubicBezTo>
                      <a:cubicBezTo>
                        <a:pt x="19" y="17"/>
                        <a:pt x="20" y="16"/>
                        <a:pt x="21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lose/>
                      <a:moveTo>
                        <a:pt x="21" y="15"/>
                      </a:moveTo>
                      <a:cubicBezTo>
                        <a:pt x="20" y="16"/>
                        <a:pt x="20" y="16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1" y="16"/>
                        <a:pt x="21" y="15"/>
                      </a:cubicBezTo>
                      <a:close/>
                      <a:moveTo>
                        <a:pt x="21" y="14"/>
                      </a:move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17" y="17"/>
                        <a:pt x="16" y="17"/>
                        <a:pt x="16" y="18"/>
                      </a:cubicBezTo>
                      <a:cubicBezTo>
                        <a:pt x="16" y="18"/>
                        <a:pt x="16" y="17"/>
                        <a:pt x="17" y="17"/>
                      </a:cubicBezTo>
                      <a:cubicBezTo>
                        <a:pt x="18" y="16"/>
                        <a:pt x="21" y="15"/>
                        <a:pt x="21" y="14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3" y="13"/>
                        <a:pt x="11" y="14"/>
                        <a:pt x="9" y="16"/>
                      </a:cubicBezTo>
                      <a:cubicBezTo>
                        <a:pt x="11" y="15"/>
                        <a:pt x="12" y="13"/>
                        <a:pt x="14" y="12"/>
                      </a:cubicBezTo>
                      <a:close/>
                      <a:moveTo>
                        <a:pt x="16" y="12"/>
                      </a:move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3" y="14"/>
                        <a:pt x="14" y="13"/>
                        <a:pt x="16" y="12"/>
                      </a:cubicBezTo>
                      <a:close/>
                      <a:moveTo>
                        <a:pt x="13" y="10"/>
                      </a:moveTo>
                      <a:cubicBezTo>
                        <a:pt x="16" y="8"/>
                        <a:pt x="17" y="8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1" y="12"/>
                        <a:pt x="9" y="13"/>
                      </a:cubicBezTo>
                      <a:cubicBezTo>
                        <a:pt x="9" y="13"/>
                        <a:pt x="9" y="13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2"/>
                        <a:pt x="12" y="11"/>
                        <a:pt x="13" y="10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8" y="13"/>
                        <a:pt x="10" y="11"/>
                        <a:pt x="12" y="10"/>
                      </a:cubicBezTo>
                      <a:cubicBezTo>
                        <a:pt x="10" y="11"/>
                        <a:pt x="9" y="13"/>
                        <a:pt x="7" y="14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6" y="7"/>
                        <a:pt x="13" y="9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lose/>
                      <a:moveTo>
                        <a:pt x="9" y="11"/>
                      </a:move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0"/>
                        <a:pt x="14" y="8"/>
                        <a:pt x="9" y="11"/>
                      </a:cubicBezTo>
                      <a:close/>
                      <a:moveTo>
                        <a:pt x="7" y="9"/>
                      </a:move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8" y="8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lose/>
                      <a:moveTo>
                        <a:pt x="6" y="11"/>
                      </a:moveTo>
                      <a:cubicBezTo>
                        <a:pt x="7" y="10"/>
                        <a:pt x="9" y="9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8" y="10"/>
                      </a:cubicBezTo>
                      <a:cubicBezTo>
                        <a:pt x="8" y="10"/>
                        <a:pt x="2" y="14"/>
                        <a:pt x="6" y="11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6" y="12"/>
                        <a:pt x="7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close/>
                      <a:moveTo>
                        <a:pt x="6" y="18"/>
                      </a:moveTo>
                      <a:cubicBezTo>
                        <a:pt x="8" y="17"/>
                        <a:pt x="11" y="15"/>
                        <a:pt x="13" y="13"/>
                      </a:cubicBezTo>
                      <a:cubicBezTo>
                        <a:pt x="13" y="13"/>
                        <a:pt x="13" y="14"/>
                        <a:pt x="12" y="14"/>
                      </a:cubicBezTo>
                      <a:cubicBezTo>
                        <a:pt x="10" y="16"/>
                        <a:pt x="7" y="17"/>
                        <a:pt x="5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lose/>
                      <a:moveTo>
                        <a:pt x="8" y="18"/>
                      </a:move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9"/>
                        <a:pt x="4" y="21"/>
                        <a:pt x="3" y="22"/>
                      </a:cubicBezTo>
                      <a:cubicBezTo>
                        <a:pt x="5" y="20"/>
                        <a:pt x="7" y="18"/>
                        <a:pt x="10" y="16"/>
                      </a:cubicBezTo>
                      <a:cubicBezTo>
                        <a:pt x="9" y="17"/>
                        <a:pt x="8" y="18"/>
                        <a:pt x="8" y="18"/>
                      </a:cubicBezTo>
                      <a:close/>
                      <a:moveTo>
                        <a:pt x="9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6"/>
                        <a:pt x="12" y="16"/>
                      </a:cubicBezTo>
                      <a:cubicBezTo>
                        <a:pt x="11" y="17"/>
                        <a:pt x="10" y="17"/>
                        <a:pt x="9" y="18"/>
                      </a:cubicBezTo>
                      <a:close/>
                      <a:moveTo>
                        <a:pt x="3" y="26"/>
                      </a:move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5" y="24"/>
                        <a:pt x="4" y="25"/>
                        <a:pt x="3" y="26"/>
                      </a:cubicBezTo>
                      <a:close/>
                      <a:moveTo>
                        <a:pt x="10" y="20"/>
                      </a:moveTo>
                      <a:cubicBezTo>
                        <a:pt x="8" y="22"/>
                        <a:pt x="6" y="23"/>
                        <a:pt x="5" y="25"/>
                      </a:cubicBezTo>
                      <a:cubicBezTo>
                        <a:pt x="6" y="24"/>
                        <a:pt x="7" y="23"/>
                        <a:pt x="8" y="22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lose/>
                      <a:moveTo>
                        <a:pt x="10" y="19"/>
                      </a:moveTo>
                      <a:cubicBezTo>
                        <a:pt x="10" y="20"/>
                        <a:pt x="9" y="20"/>
                        <a:pt x="9" y="21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3" y="16"/>
                        <a:pt x="14" y="16"/>
                        <a:pt x="15" y="15"/>
                      </a:cubicBezTo>
                      <a:cubicBezTo>
                        <a:pt x="15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5" y="15"/>
                        <a:pt x="13" y="18"/>
                        <a:pt x="10" y="19"/>
                      </a:cubicBezTo>
                      <a:close/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7"/>
                        <a:pt x="15" y="16"/>
                      </a:cubicBezTo>
                      <a:cubicBezTo>
                        <a:pt x="17" y="15"/>
                        <a:pt x="19" y="14"/>
                        <a:pt x="20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6" y="16"/>
                        <a:pt x="15" y="17"/>
                        <a:pt x="13" y="18"/>
                      </a:cubicBezTo>
                      <a:close/>
                      <a:moveTo>
                        <a:pt x="18" y="15"/>
                      </a:moveTo>
                      <a:cubicBezTo>
                        <a:pt x="18" y="15"/>
                        <a:pt x="19" y="15"/>
                        <a:pt x="19" y="14"/>
                      </a:cubicBezTo>
                      <a:cubicBezTo>
                        <a:pt x="22" y="13"/>
                        <a:pt x="18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lose/>
                      <a:moveTo>
                        <a:pt x="12" y="20"/>
                      </a:move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5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3" y="20"/>
                        <a:pt x="13" y="20"/>
                        <a:pt x="12" y="20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8"/>
                        <a:pt x="17" y="17"/>
                        <a:pt x="17" y="17"/>
                      </a:cubicBezTo>
                      <a:cubicBezTo>
                        <a:pt x="17" y="18"/>
                        <a:pt x="16" y="18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0"/>
                        <a:pt x="13" y="21"/>
                      </a:cubicBezTo>
                      <a:cubicBezTo>
                        <a:pt x="11" y="22"/>
                        <a:pt x="10" y="23"/>
                        <a:pt x="8" y="25"/>
                      </a:cubicBezTo>
                      <a:cubicBezTo>
                        <a:pt x="10" y="23"/>
                        <a:pt x="12" y="21"/>
                        <a:pt x="14" y="19"/>
                      </a:cubicBezTo>
                      <a:close/>
                      <a:moveTo>
                        <a:pt x="10" y="24"/>
                      </a:move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6"/>
                        <a:pt x="7" y="26"/>
                        <a:pt x="6" y="27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9" y="24"/>
                        <a:pt x="10" y="23"/>
                        <a:pt x="12" y="22"/>
                      </a:cubicBezTo>
                      <a:cubicBezTo>
                        <a:pt x="11" y="23"/>
                        <a:pt x="10" y="23"/>
                        <a:pt x="10" y="24"/>
                      </a:cubicBezTo>
                      <a:close/>
                      <a:moveTo>
                        <a:pt x="12" y="22"/>
                      </a:move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6" y="19"/>
                      </a:cubicBezTo>
                      <a:cubicBezTo>
                        <a:pt x="16" y="19"/>
                        <a:pt x="16" y="20"/>
                        <a:pt x="15" y="20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lose/>
                      <a:moveTo>
                        <a:pt x="6" y="30"/>
                      </a:moveTo>
                      <a:cubicBezTo>
                        <a:pt x="3" y="33"/>
                        <a:pt x="5" y="31"/>
                        <a:pt x="7" y="29"/>
                      </a:cubicBezTo>
                      <a:cubicBezTo>
                        <a:pt x="6" y="30"/>
                        <a:pt x="6" y="30"/>
                        <a:pt x="6" y="30"/>
                      </a:cubicBezTo>
                      <a:close/>
                      <a:moveTo>
                        <a:pt x="9" y="29"/>
                      </a:moveTo>
                      <a:cubicBezTo>
                        <a:pt x="10" y="28"/>
                        <a:pt x="4" y="34"/>
                        <a:pt x="6" y="31"/>
                      </a:cubicBezTo>
                      <a:cubicBezTo>
                        <a:pt x="8" y="30"/>
                        <a:pt x="9" y="28"/>
                        <a:pt x="11" y="27"/>
                      </a:cubicBezTo>
                      <a:cubicBezTo>
                        <a:pt x="11" y="28"/>
                        <a:pt x="10" y="28"/>
                        <a:pt x="9" y="29"/>
                      </a:cubicBezTo>
                      <a:close/>
                      <a:moveTo>
                        <a:pt x="16" y="23"/>
                      </a:moveTo>
                      <a:cubicBezTo>
                        <a:pt x="15" y="23"/>
                        <a:pt x="14" y="24"/>
                        <a:pt x="13" y="25"/>
                      </a:cubicBezTo>
                      <a:cubicBezTo>
                        <a:pt x="12" y="26"/>
                        <a:pt x="11" y="27"/>
                        <a:pt x="10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2" y="24"/>
                        <a:pt x="14" y="23"/>
                      </a:cubicBezTo>
                      <a:cubicBezTo>
                        <a:pt x="16" y="21"/>
                        <a:pt x="19" y="19"/>
                        <a:pt x="21" y="17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7" y="13"/>
                        <a:pt x="23" y="16"/>
                        <a:pt x="22" y="17"/>
                      </a:cubicBezTo>
                      <a:cubicBezTo>
                        <a:pt x="21" y="18"/>
                        <a:pt x="20" y="19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7" y="22"/>
                        <a:pt x="16" y="23"/>
                      </a:cubicBezTo>
                      <a:close/>
                      <a:moveTo>
                        <a:pt x="22" y="18"/>
                      </a:moveTo>
                      <a:cubicBezTo>
                        <a:pt x="21" y="18"/>
                        <a:pt x="21" y="18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2" y="17"/>
                        <a:pt x="22" y="17"/>
                        <a:pt x="23" y="16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7" name="Freeform 458"/>
                <p:cNvSpPr>
                  <a:spLocks/>
                </p:cNvSpPr>
                <p:nvPr/>
              </p:nvSpPr>
              <p:spPr bwMode="auto">
                <a:xfrm>
                  <a:off x="1485900" y="2525713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8" name="Freeform 459"/>
                <p:cNvSpPr>
                  <a:spLocks/>
                </p:cNvSpPr>
                <p:nvPr/>
              </p:nvSpPr>
              <p:spPr bwMode="auto">
                <a:xfrm>
                  <a:off x="1506538" y="2533651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9" name="Oval 460"/>
                <p:cNvSpPr>
                  <a:spLocks noChangeArrowheads="1"/>
                </p:cNvSpPr>
                <p:nvPr/>
              </p:nvSpPr>
              <p:spPr bwMode="auto">
                <a:xfrm>
                  <a:off x="1493838" y="2541588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0" name="Freeform 461"/>
                <p:cNvSpPr>
                  <a:spLocks/>
                </p:cNvSpPr>
                <p:nvPr/>
              </p:nvSpPr>
              <p:spPr bwMode="auto">
                <a:xfrm>
                  <a:off x="1500188" y="253365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1" name="Freeform 462"/>
                <p:cNvSpPr>
                  <a:spLocks/>
                </p:cNvSpPr>
                <p:nvPr/>
              </p:nvSpPr>
              <p:spPr bwMode="auto">
                <a:xfrm>
                  <a:off x="1506538" y="2532063"/>
                  <a:ext cx="3175" cy="1588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2" name="Freeform 463"/>
                <p:cNvSpPr>
                  <a:spLocks/>
                </p:cNvSpPr>
                <p:nvPr/>
              </p:nvSpPr>
              <p:spPr bwMode="auto">
                <a:xfrm>
                  <a:off x="1506538" y="2530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3" name="Freeform 464"/>
                <p:cNvSpPr>
                  <a:spLocks/>
                </p:cNvSpPr>
                <p:nvPr/>
              </p:nvSpPr>
              <p:spPr bwMode="auto">
                <a:xfrm>
                  <a:off x="1500188" y="252888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4" name="Freeform 465"/>
                <p:cNvSpPr>
                  <a:spLocks/>
                </p:cNvSpPr>
                <p:nvPr/>
              </p:nvSpPr>
              <p:spPr bwMode="auto">
                <a:xfrm>
                  <a:off x="1498600" y="2528888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5" name="Freeform 466"/>
                <p:cNvSpPr>
                  <a:spLocks/>
                </p:cNvSpPr>
                <p:nvPr/>
              </p:nvSpPr>
              <p:spPr bwMode="auto">
                <a:xfrm>
                  <a:off x="1490663" y="25304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6" name="Freeform 467"/>
                <p:cNvSpPr>
                  <a:spLocks/>
                </p:cNvSpPr>
                <p:nvPr/>
              </p:nvSpPr>
              <p:spPr bwMode="auto">
                <a:xfrm>
                  <a:off x="1485900" y="2528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7" name="Freeform 468"/>
                <p:cNvSpPr>
                  <a:spLocks/>
                </p:cNvSpPr>
                <p:nvPr/>
              </p:nvSpPr>
              <p:spPr bwMode="auto">
                <a:xfrm>
                  <a:off x="1490663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8" name="Freeform 469"/>
                <p:cNvSpPr>
                  <a:spLocks/>
                </p:cNvSpPr>
                <p:nvPr/>
              </p:nvSpPr>
              <p:spPr bwMode="auto">
                <a:xfrm>
                  <a:off x="1485900" y="25288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9" name="Freeform 470"/>
                <p:cNvSpPr>
                  <a:spLocks/>
                </p:cNvSpPr>
                <p:nvPr/>
              </p:nvSpPr>
              <p:spPr bwMode="auto">
                <a:xfrm>
                  <a:off x="1492250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0" name="Freeform 471"/>
                <p:cNvSpPr>
                  <a:spLocks/>
                </p:cNvSpPr>
                <p:nvPr/>
              </p:nvSpPr>
              <p:spPr bwMode="auto">
                <a:xfrm>
                  <a:off x="1485900" y="253047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1" name="Freeform 472"/>
                <p:cNvSpPr>
                  <a:spLocks/>
                </p:cNvSpPr>
                <p:nvPr/>
              </p:nvSpPr>
              <p:spPr bwMode="auto">
                <a:xfrm>
                  <a:off x="1487488" y="25320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2" name="Freeform 473"/>
                <p:cNvSpPr>
                  <a:spLocks/>
                </p:cNvSpPr>
                <p:nvPr/>
              </p:nvSpPr>
              <p:spPr bwMode="auto">
                <a:xfrm>
                  <a:off x="1482725" y="2532063"/>
                  <a:ext cx="9525" cy="7938"/>
                </a:xfrm>
                <a:custGeom>
                  <a:avLst/>
                  <a:gdLst>
                    <a:gd name="T0" fmla="*/ 8 w 9"/>
                    <a:gd name="T1" fmla="*/ 1 h 8"/>
                    <a:gd name="T2" fmla="*/ 9 w 9"/>
                    <a:gd name="T3" fmla="*/ 0 h 8"/>
                    <a:gd name="T4" fmla="*/ 5 w 9"/>
                    <a:gd name="T5" fmla="*/ 4 h 8"/>
                    <a:gd name="T6" fmla="*/ 8 w 9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8" y="1"/>
                      </a:move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7" y="1"/>
                        <a:pt x="6" y="2"/>
                        <a:pt x="5" y="4"/>
                      </a:cubicBezTo>
                      <a:cubicBezTo>
                        <a:pt x="0" y="8"/>
                        <a:pt x="6" y="3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3" name="Rectangle 474"/>
                <p:cNvSpPr>
                  <a:spLocks noChangeArrowheads="1"/>
                </p:cNvSpPr>
                <p:nvPr/>
              </p:nvSpPr>
              <p:spPr bwMode="auto">
                <a:xfrm>
                  <a:off x="1492250" y="25352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4" name="Freeform 475"/>
                <p:cNvSpPr>
                  <a:spLocks/>
                </p:cNvSpPr>
                <p:nvPr/>
              </p:nvSpPr>
              <p:spPr bwMode="auto">
                <a:xfrm>
                  <a:off x="1497013" y="2535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817563" y="2030413"/>
                <a:ext cx="765175" cy="765175"/>
                <a:chOff x="817563" y="2030413"/>
                <a:chExt cx="765175" cy="765175"/>
              </a:xfrm>
              <a:grpFill/>
            </p:grpSpPr>
            <p:grpSp>
              <p:nvGrpSpPr>
                <p:cNvPr id="49" name="Group 407"/>
                <p:cNvGrpSpPr>
                  <a:grpSpLocks/>
                </p:cNvGrpSpPr>
                <p:nvPr/>
              </p:nvGrpSpPr>
              <p:grpSpPr bwMode="auto">
                <a:xfrm>
                  <a:off x="817563" y="2030413"/>
                  <a:ext cx="765175" cy="763588"/>
                  <a:chOff x="515" y="1279"/>
                  <a:chExt cx="482" cy="481"/>
                </a:xfrm>
                <a:grpFill/>
              </p:grpSpPr>
              <p:sp>
                <p:nvSpPr>
                  <p:cNvPr id="172" name="Freeform 207"/>
                  <p:cNvSpPr>
                    <a:spLocks/>
                  </p:cNvSpPr>
                  <p:nvPr/>
                </p:nvSpPr>
                <p:spPr bwMode="auto">
                  <a:xfrm>
                    <a:off x="652" y="1424"/>
                    <a:ext cx="7" cy="4"/>
                  </a:xfrm>
                  <a:custGeom>
                    <a:avLst/>
                    <a:gdLst>
                      <a:gd name="T0" fmla="*/ 4 w 11"/>
                      <a:gd name="T1" fmla="*/ 0 h 7"/>
                      <a:gd name="T2" fmla="*/ 1 w 11"/>
                      <a:gd name="T3" fmla="*/ 5 h 7"/>
                      <a:gd name="T4" fmla="*/ 2 w 11"/>
                      <a:gd name="T5" fmla="*/ 7 h 7"/>
                      <a:gd name="T6" fmla="*/ 10 w 11"/>
                      <a:gd name="T7" fmla="*/ 7 h 7"/>
                      <a:gd name="T8" fmla="*/ 11 w 11"/>
                      <a:gd name="T9" fmla="*/ 6 h 7"/>
                      <a:gd name="T10" fmla="*/ 11 w 11"/>
                      <a:gd name="T11" fmla="*/ 2 h 7"/>
                      <a:gd name="T12" fmla="*/ 10 w 11"/>
                      <a:gd name="T13" fmla="*/ 0 h 7"/>
                      <a:gd name="T14" fmla="*/ 4 w 11"/>
                      <a:gd name="T15" fmla="*/ 0 h 7"/>
                      <a:gd name="T16" fmla="*/ 3 w 11"/>
                      <a:gd name="T17" fmla="*/ 3 h 7"/>
                      <a:gd name="T18" fmla="*/ 3 w 11"/>
                      <a:gd name="T19" fmla="*/ 2 h 7"/>
                      <a:gd name="T20" fmla="*/ 2 w 11"/>
                      <a:gd name="T21" fmla="*/ 3 h 7"/>
                      <a:gd name="T22" fmla="*/ 4 w 11"/>
                      <a:gd name="T23" fmla="*/ 5 h 7"/>
                      <a:gd name="T24" fmla="*/ 6 w 11"/>
                      <a:gd name="T25" fmla="*/ 5 h 7"/>
                      <a:gd name="T26" fmla="*/ 4 w 11"/>
                      <a:gd name="T27" fmla="*/ 2 h 7"/>
                      <a:gd name="T28" fmla="*/ 2 w 11"/>
                      <a:gd name="T29" fmla="*/ 3 h 7"/>
                      <a:gd name="T30" fmla="*/ 3 w 11"/>
                      <a:gd name="T31" fmla="*/ 6 h 7"/>
                      <a:gd name="T32" fmla="*/ 7 w 11"/>
                      <a:gd name="T33" fmla="*/ 6 h 7"/>
                      <a:gd name="T34" fmla="*/ 8 w 11"/>
                      <a:gd name="T35" fmla="*/ 3 h 7"/>
                      <a:gd name="T36" fmla="*/ 8 w 11"/>
                      <a:gd name="T37" fmla="*/ 3 h 7"/>
                      <a:gd name="T38" fmla="*/ 5 w 11"/>
                      <a:gd name="T39" fmla="*/ 4 h 7"/>
                      <a:gd name="T40" fmla="*/ 7 w 11"/>
                      <a:gd name="T41" fmla="*/ 6 h 7"/>
                      <a:gd name="T42" fmla="*/ 7 w 11"/>
                      <a:gd name="T43" fmla="*/ 3 h 7"/>
                      <a:gd name="T44" fmla="*/ 3 w 11"/>
                      <a:gd name="T45" fmla="*/ 3 h 7"/>
                      <a:gd name="T46" fmla="*/ 4 w 11"/>
                      <a:gd name="T47" fmla="*/ 6 h 7"/>
                      <a:gd name="T48" fmla="*/ 6 w 11"/>
                      <a:gd name="T49" fmla="*/ 5 h 7"/>
                      <a:gd name="T50" fmla="*/ 4 w 11"/>
                      <a:gd name="T51" fmla="*/ 2 h 7"/>
                      <a:gd name="T52" fmla="*/ 3 w 11"/>
                      <a:gd name="T53" fmla="*/ 3 h 7"/>
                      <a:gd name="T54" fmla="*/ 5 w 11"/>
                      <a:gd name="T55" fmla="*/ 5 h 7"/>
                      <a:gd name="T56" fmla="*/ 4 w 11"/>
                      <a:gd name="T57" fmla="*/ 0 h 7"/>
                      <a:gd name="T58" fmla="*/ 4 w 11"/>
                      <a:gd name="T59" fmla="*/ 3 h 7"/>
                      <a:gd name="T60" fmla="*/ 10 w 11"/>
                      <a:gd name="T61" fmla="*/ 3 h 7"/>
                      <a:gd name="T62" fmla="*/ 8 w 11"/>
                      <a:gd name="T63" fmla="*/ 2 h 7"/>
                      <a:gd name="T64" fmla="*/ 8 w 11"/>
                      <a:gd name="T65" fmla="*/ 6 h 7"/>
                      <a:gd name="T66" fmla="*/ 10 w 11"/>
                      <a:gd name="T67" fmla="*/ 4 h 7"/>
                      <a:gd name="T68" fmla="*/ 2 w 11"/>
                      <a:gd name="T69" fmla="*/ 4 h 7"/>
                      <a:gd name="T70" fmla="*/ 3 w 11"/>
                      <a:gd name="T71" fmla="*/ 5 h 7"/>
                      <a:gd name="T72" fmla="*/ 4 w 11"/>
                      <a:gd name="T73" fmla="*/ 2 h 7"/>
                      <a:gd name="T74" fmla="*/ 4 w 11"/>
                      <a:gd name="T7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cubicBezTo>
                          <a:pt x="1" y="0"/>
                          <a:pt x="1" y="3"/>
                          <a:pt x="1" y="5"/>
                        </a:cubicBez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7"/>
                          <a:pt x="7" y="7"/>
                          <a:pt x="10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1" y="4"/>
                          <a:pt x="11" y="3"/>
                          <a:pt x="11" y="2"/>
                        </a:cubicBezTo>
                        <a:cubicBezTo>
                          <a:pt x="11" y="1"/>
                          <a:pt x="11" y="1"/>
                          <a:pt x="10" y="0"/>
                        </a:cubicBezTo>
                        <a:cubicBezTo>
                          <a:pt x="8" y="0"/>
                          <a:pt x="6" y="0"/>
                          <a:pt x="4" y="0"/>
                        </a:cubicBezTo>
                        <a:cubicBezTo>
                          <a:pt x="2" y="0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5"/>
                          <a:pt x="3" y="6"/>
                          <a:pt x="4" y="5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7" y="4"/>
                          <a:pt x="6" y="2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2" y="6"/>
                          <a:pt x="3" y="6"/>
                        </a:cubicBezTo>
                        <a:cubicBezTo>
                          <a:pt x="5" y="6"/>
                          <a:pt x="6" y="6"/>
                          <a:pt x="7" y="6"/>
                        </a:cubicBezTo>
                        <a:cubicBezTo>
                          <a:pt x="9" y="6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2"/>
                          <a:pt x="4" y="3"/>
                          <a:pt x="5" y="4"/>
                        </a:cubicBezTo>
                        <a:cubicBezTo>
                          <a:pt x="6" y="5"/>
                          <a:pt x="6" y="5"/>
                          <a:pt x="7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3" y="3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5" y="4"/>
                          <a:pt x="5" y="3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5" y="5"/>
                        </a:cubicBezTo>
                        <a:cubicBezTo>
                          <a:pt x="6" y="3"/>
                          <a:pt x="6" y="2"/>
                          <a:pt x="4" y="0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6" y="3"/>
                          <a:pt x="8" y="3"/>
                          <a:pt x="10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9" y="3"/>
                          <a:pt x="8" y="4"/>
                          <a:pt x="8" y="6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7" y="4"/>
                          <a:pt x="5" y="5"/>
                          <a:pt x="2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5"/>
                          <a:pt x="4" y="2"/>
                          <a:pt x="4" y="2"/>
                        </a:cubicBezTo>
                        <a:cubicBezTo>
                          <a:pt x="6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Freeform 208"/>
                  <p:cNvSpPr>
                    <a:spLocks/>
                  </p:cNvSpPr>
                  <p:nvPr/>
                </p:nvSpPr>
                <p:spPr bwMode="auto">
                  <a:xfrm>
                    <a:off x="654" y="1424"/>
                    <a:ext cx="3" cy="3"/>
                  </a:xfrm>
                  <a:custGeom>
                    <a:avLst/>
                    <a:gdLst>
                      <a:gd name="T0" fmla="*/ 3 w 5"/>
                      <a:gd name="T1" fmla="*/ 3 h 4"/>
                      <a:gd name="T2" fmla="*/ 3 w 5"/>
                      <a:gd name="T3" fmla="*/ 3 h 4"/>
                      <a:gd name="T4" fmla="*/ 2 w 5"/>
                      <a:gd name="T5" fmla="*/ 3 h 4"/>
                      <a:gd name="T6" fmla="*/ 2 w 5"/>
                      <a:gd name="T7" fmla="*/ 3 h 4"/>
                      <a:gd name="T8" fmla="*/ 2 w 5"/>
                      <a:gd name="T9" fmla="*/ 2 h 4"/>
                      <a:gd name="T10" fmla="*/ 2 w 5"/>
                      <a:gd name="T11" fmla="*/ 3 h 4"/>
                      <a:gd name="T12" fmla="*/ 5 w 5"/>
                      <a:gd name="T13" fmla="*/ 2 h 4"/>
                      <a:gd name="T14" fmla="*/ 2 w 5"/>
                      <a:gd name="T15" fmla="*/ 1 h 4"/>
                      <a:gd name="T16" fmla="*/ 3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5" y="4"/>
                          <a:pt x="5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0" y="1"/>
                          <a:pt x="1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Freeform 209"/>
                  <p:cNvSpPr>
                    <a:spLocks/>
                  </p:cNvSpPr>
                  <p:nvPr/>
                </p:nvSpPr>
                <p:spPr bwMode="auto">
                  <a:xfrm>
                    <a:off x="647" y="1402"/>
                    <a:ext cx="20" cy="22"/>
                  </a:xfrm>
                  <a:custGeom>
                    <a:avLst/>
                    <a:gdLst>
                      <a:gd name="T0" fmla="*/ 4 w 30"/>
                      <a:gd name="T1" fmla="*/ 21 h 32"/>
                      <a:gd name="T2" fmla="*/ 8 w 30"/>
                      <a:gd name="T3" fmla="*/ 20 h 32"/>
                      <a:gd name="T4" fmla="*/ 6 w 30"/>
                      <a:gd name="T5" fmla="*/ 19 h 32"/>
                      <a:gd name="T6" fmla="*/ 13 w 30"/>
                      <a:gd name="T7" fmla="*/ 30 h 32"/>
                      <a:gd name="T8" fmla="*/ 23 w 30"/>
                      <a:gd name="T9" fmla="*/ 24 h 32"/>
                      <a:gd name="T10" fmla="*/ 11 w 30"/>
                      <a:gd name="T11" fmla="*/ 16 h 32"/>
                      <a:gd name="T12" fmla="*/ 6 w 30"/>
                      <a:gd name="T13" fmla="*/ 12 h 32"/>
                      <a:gd name="T14" fmla="*/ 14 w 30"/>
                      <a:gd name="T15" fmla="*/ 8 h 32"/>
                      <a:gd name="T16" fmla="*/ 28 w 30"/>
                      <a:gd name="T17" fmla="*/ 10 h 32"/>
                      <a:gd name="T18" fmla="*/ 29 w 30"/>
                      <a:gd name="T19" fmla="*/ 8 h 32"/>
                      <a:gd name="T20" fmla="*/ 29 w 30"/>
                      <a:gd name="T21" fmla="*/ 5 h 32"/>
                      <a:gd name="T22" fmla="*/ 27 w 30"/>
                      <a:gd name="T23" fmla="*/ 4 h 32"/>
                      <a:gd name="T24" fmla="*/ 5 w 30"/>
                      <a:gd name="T25" fmla="*/ 7 h 32"/>
                      <a:gd name="T26" fmla="*/ 8 w 30"/>
                      <a:gd name="T27" fmla="*/ 9 h 32"/>
                      <a:gd name="T28" fmla="*/ 12 w 30"/>
                      <a:gd name="T29" fmla="*/ 6 h 32"/>
                      <a:gd name="T30" fmla="*/ 12 w 30"/>
                      <a:gd name="T31" fmla="*/ 3 h 32"/>
                      <a:gd name="T32" fmla="*/ 3 w 30"/>
                      <a:gd name="T33" fmla="*/ 7 h 32"/>
                      <a:gd name="T34" fmla="*/ 5 w 30"/>
                      <a:gd name="T35" fmla="*/ 9 h 32"/>
                      <a:gd name="T36" fmla="*/ 21 w 30"/>
                      <a:gd name="T37" fmla="*/ 7 h 32"/>
                      <a:gd name="T38" fmla="*/ 29 w 30"/>
                      <a:gd name="T39" fmla="*/ 8 h 32"/>
                      <a:gd name="T40" fmla="*/ 28 w 30"/>
                      <a:gd name="T41" fmla="*/ 6 h 32"/>
                      <a:gd name="T42" fmla="*/ 28 w 30"/>
                      <a:gd name="T43" fmla="*/ 6 h 32"/>
                      <a:gd name="T44" fmla="*/ 26 w 30"/>
                      <a:gd name="T45" fmla="*/ 8 h 32"/>
                      <a:gd name="T46" fmla="*/ 27 w 30"/>
                      <a:gd name="T47" fmla="*/ 8 h 32"/>
                      <a:gd name="T48" fmla="*/ 27 w 30"/>
                      <a:gd name="T49" fmla="*/ 6 h 32"/>
                      <a:gd name="T50" fmla="*/ 15 w 30"/>
                      <a:gd name="T51" fmla="*/ 3 h 32"/>
                      <a:gd name="T52" fmla="*/ 4 w 30"/>
                      <a:gd name="T53" fmla="*/ 7 h 32"/>
                      <a:gd name="T54" fmla="*/ 5 w 30"/>
                      <a:gd name="T55" fmla="*/ 9 h 32"/>
                      <a:gd name="T56" fmla="*/ 12 w 30"/>
                      <a:gd name="T57" fmla="*/ 6 h 32"/>
                      <a:gd name="T58" fmla="*/ 12 w 30"/>
                      <a:gd name="T59" fmla="*/ 3 h 32"/>
                      <a:gd name="T60" fmla="*/ 5 w 30"/>
                      <a:gd name="T61" fmla="*/ 8 h 32"/>
                      <a:gd name="T62" fmla="*/ 8 w 30"/>
                      <a:gd name="T63" fmla="*/ 9 h 32"/>
                      <a:gd name="T64" fmla="*/ 28 w 30"/>
                      <a:gd name="T65" fmla="*/ 7 h 32"/>
                      <a:gd name="T66" fmla="*/ 26 w 30"/>
                      <a:gd name="T67" fmla="*/ 6 h 32"/>
                      <a:gd name="T68" fmla="*/ 27 w 30"/>
                      <a:gd name="T69" fmla="*/ 8 h 32"/>
                      <a:gd name="T70" fmla="*/ 28 w 30"/>
                      <a:gd name="T71" fmla="*/ 7 h 32"/>
                      <a:gd name="T72" fmla="*/ 3 w 30"/>
                      <a:gd name="T73" fmla="*/ 12 h 32"/>
                      <a:gd name="T74" fmla="*/ 13 w 30"/>
                      <a:gd name="T75" fmla="*/ 19 h 32"/>
                      <a:gd name="T76" fmla="*/ 16 w 30"/>
                      <a:gd name="T77" fmla="*/ 20 h 32"/>
                      <a:gd name="T78" fmla="*/ 16 w 30"/>
                      <a:gd name="T79" fmla="*/ 28 h 32"/>
                      <a:gd name="T80" fmla="*/ 9 w 30"/>
                      <a:gd name="T81" fmla="*/ 19 h 32"/>
                      <a:gd name="T82" fmla="*/ 7 w 30"/>
                      <a:gd name="T83" fmla="*/ 18 h 32"/>
                      <a:gd name="T84" fmla="*/ 4 w 30"/>
                      <a:gd name="T85" fmla="*/ 18 h 32"/>
                      <a:gd name="T86" fmla="*/ 4 w 30"/>
                      <a:gd name="T87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0" h="32">
                        <a:moveTo>
                          <a:pt x="4" y="21"/>
                        </a:moveTo>
                        <a:cubicBezTo>
                          <a:pt x="6" y="21"/>
                          <a:pt x="7" y="21"/>
                          <a:pt x="8" y="20"/>
                        </a:cubicBezTo>
                        <a:cubicBezTo>
                          <a:pt x="8" y="20"/>
                          <a:pt x="7" y="19"/>
                          <a:pt x="6" y="19"/>
                        </a:cubicBezTo>
                        <a:cubicBezTo>
                          <a:pt x="6" y="24"/>
                          <a:pt x="8" y="28"/>
                          <a:pt x="13" y="30"/>
                        </a:cubicBezTo>
                        <a:cubicBezTo>
                          <a:pt x="18" y="32"/>
                          <a:pt x="23" y="28"/>
                          <a:pt x="23" y="24"/>
                        </a:cubicBezTo>
                        <a:cubicBezTo>
                          <a:pt x="24" y="17"/>
                          <a:pt x="15" y="17"/>
                          <a:pt x="11" y="16"/>
                        </a:cubicBezTo>
                        <a:cubicBezTo>
                          <a:pt x="9" y="16"/>
                          <a:pt x="7" y="14"/>
                          <a:pt x="6" y="12"/>
                        </a:cubicBezTo>
                        <a:cubicBezTo>
                          <a:pt x="4" y="8"/>
                          <a:pt x="12" y="8"/>
                          <a:pt x="14" y="8"/>
                        </a:cubicBezTo>
                        <a:cubicBezTo>
                          <a:pt x="18" y="8"/>
                          <a:pt x="23" y="10"/>
                          <a:pt x="28" y="10"/>
                        </a:cubicBezTo>
                        <a:cubicBezTo>
                          <a:pt x="29" y="10"/>
                          <a:pt x="29" y="9"/>
                          <a:pt x="29" y="8"/>
                        </a:cubicBezTo>
                        <a:cubicBezTo>
                          <a:pt x="30" y="6"/>
                          <a:pt x="30" y="7"/>
                          <a:pt x="29" y="5"/>
                        </a:cubicBezTo>
                        <a:cubicBezTo>
                          <a:pt x="29" y="4"/>
                          <a:pt x="28" y="4"/>
                          <a:pt x="27" y="4"/>
                        </a:cubicBezTo>
                        <a:cubicBezTo>
                          <a:pt x="20" y="5"/>
                          <a:pt x="12" y="2"/>
                          <a:pt x="5" y="7"/>
                        </a:cubicBezTo>
                        <a:cubicBezTo>
                          <a:pt x="6" y="8"/>
                          <a:pt x="7" y="8"/>
                          <a:pt x="8" y="9"/>
                        </a:cubicBez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4" y="5"/>
                          <a:pt x="13" y="3"/>
                          <a:pt x="12" y="3"/>
                        </a:cubicBezTo>
                        <a:cubicBezTo>
                          <a:pt x="8" y="4"/>
                          <a:pt x="6" y="4"/>
                          <a:pt x="3" y="7"/>
                        </a:cubicBezTo>
                        <a:cubicBezTo>
                          <a:pt x="2" y="8"/>
                          <a:pt x="4" y="10"/>
                          <a:pt x="5" y="9"/>
                        </a:cubicBezTo>
                        <a:cubicBezTo>
                          <a:pt x="10" y="6"/>
                          <a:pt x="15" y="6"/>
                          <a:pt x="21" y="7"/>
                        </a:cubicBezTo>
                        <a:cubicBezTo>
                          <a:pt x="23" y="8"/>
                          <a:pt x="27" y="10"/>
                          <a:pt x="29" y="8"/>
                        </a:cubicBezTo>
                        <a:cubicBezTo>
                          <a:pt x="29" y="7"/>
                          <a:pt x="29" y="6"/>
                          <a:pt x="28" y="6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7" y="5"/>
                          <a:pt x="25" y="7"/>
                          <a:pt x="26" y="8"/>
                        </a:cubicBezTo>
                        <a:cubicBezTo>
                          <a:pt x="26" y="8"/>
                          <a:pt x="27" y="8"/>
                          <a:pt x="27" y="8"/>
                        </a:cubicBezTo>
                        <a:cubicBezTo>
                          <a:pt x="27" y="8"/>
                          <a:pt x="27" y="7"/>
                          <a:pt x="27" y="6"/>
                        </a:cubicBezTo>
                        <a:cubicBezTo>
                          <a:pt x="26" y="6"/>
                          <a:pt x="16" y="3"/>
                          <a:pt x="15" y="3"/>
                        </a:cubicBezTo>
                        <a:cubicBezTo>
                          <a:pt x="11" y="3"/>
                          <a:pt x="7" y="4"/>
                          <a:pt x="4" y="7"/>
                        </a:cubicBezTo>
                        <a:cubicBezTo>
                          <a:pt x="4" y="7"/>
                          <a:pt x="5" y="8"/>
                          <a:pt x="5" y="9"/>
                        </a:cubicBezTo>
                        <a:cubicBezTo>
                          <a:pt x="7" y="7"/>
                          <a:pt x="10" y="6"/>
                          <a:pt x="12" y="6"/>
                        </a:cubicBezTo>
                        <a:cubicBezTo>
                          <a:pt x="12" y="5"/>
                          <a:pt x="12" y="4"/>
                          <a:pt x="12" y="3"/>
                        </a:cubicBezTo>
                        <a:cubicBezTo>
                          <a:pt x="9" y="4"/>
                          <a:pt x="6" y="5"/>
                          <a:pt x="5" y="8"/>
                        </a:cubicBezTo>
                        <a:cubicBezTo>
                          <a:pt x="4" y="10"/>
                          <a:pt x="7" y="10"/>
                          <a:pt x="8" y="9"/>
                        </a:cubicBezTo>
                        <a:cubicBezTo>
                          <a:pt x="13" y="5"/>
                          <a:pt x="21" y="8"/>
                          <a:pt x="28" y="7"/>
                        </a:cubicBezTo>
                        <a:cubicBezTo>
                          <a:pt x="27" y="6"/>
                          <a:pt x="27" y="6"/>
                          <a:pt x="26" y="6"/>
                        </a:cubicBezTo>
                        <a:cubicBezTo>
                          <a:pt x="26" y="6"/>
                          <a:pt x="26" y="7"/>
                          <a:pt x="27" y="8"/>
                        </a:cubicBezTo>
                        <a:cubicBezTo>
                          <a:pt x="27" y="8"/>
                          <a:pt x="27" y="7"/>
                          <a:pt x="28" y="7"/>
                        </a:cubicBezTo>
                        <a:cubicBezTo>
                          <a:pt x="23" y="7"/>
                          <a:pt x="0" y="0"/>
                          <a:pt x="3" y="12"/>
                        </a:cubicBezTo>
                        <a:cubicBezTo>
                          <a:pt x="4" y="16"/>
                          <a:pt x="9" y="19"/>
                          <a:pt x="13" y="19"/>
                        </a:cubicBezTo>
                        <a:cubicBezTo>
                          <a:pt x="14" y="20"/>
                          <a:pt x="15" y="20"/>
                          <a:pt x="16" y="20"/>
                        </a:cubicBezTo>
                        <a:cubicBezTo>
                          <a:pt x="22" y="21"/>
                          <a:pt x="21" y="27"/>
                          <a:pt x="16" y="28"/>
                        </a:cubicBezTo>
                        <a:cubicBezTo>
                          <a:pt x="11" y="29"/>
                          <a:pt x="9" y="22"/>
                          <a:pt x="9" y="19"/>
                        </a:cubicBezTo>
                        <a:cubicBezTo>
                          <a:pt x="9" y="18"/>
                          <a:pt x="8" y="17"/>
                          <a:pt x="7" y="18"/>
                        </a:cubicBezTo>
                        <a:cubicBezTo>
                          <a:pt x="6" y="18"/>
                          <a:pt x="5" y="18"/>
                          <a:pt x="4" y="18"/>
                        </a:cubicBezTo>
                        <a:cubicBezTo>
                          <a:pt x="2" y="19"/>
                          <a:pt x="2" y="21"/>
                          <a:pt x="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Freeform 210"/>
                  <p:cNvSpPr>
                    <a:spLocks/>
                  </p:cNvSpPr>
                  <p:nvPr/>
                </p:nvSpPr>
                <p:spPr bwMode="auto">
                  <a:xfrm>
                    <a:off x="649" y="1415"/>
                    <a:ext cx="16" cy="10"/>
                  </a:xfrm>
                  <a:custGeom>
                    <a:avLst/>
                    <a:gdLst>
                      <a:gd name="T0" fmla="*/ 0 w 24"/>
                      <a:gd name="T1" fmla="*/ 2 h 15"/>
                      <a:gd name="T2" fmla="*/ 9 w 24"/>
                      <a:gd name="T3" fmla="*/ 14 h 15"/>
                      <a:gd name="T4" fmla="*/ 10 w 24"/>
                      <a:gd name="T5" fmla="*/ 12 h 15"/>
                      <a:gd name="T6" fmla="*/ 5 w 24"/>
                      <a:gd name="T7" fmla="*/ 2 h 15"/>
                      <a:gd name="T8" fmla="*/ 2 w 24"/>
                      <a:gd name="T9" fmla="*/ 2 h 15"/>
                      <a:gd name="T10" fmla="*/ 12 w 24"/>
                      <a:gd name="T11" fmla="*/ 13 h 15"/>
                      <a:gd name="T12" fmla="*/ 24 w 24"/>
                      <a:gd name="T13" fmla="*/ 4 h 15"/>
                      <a:gd name="T14" fmla="*/ 21 w 24"/>
                      <a:gd name="T15" fmla="*/ 4 h 15"/>
                      <a:gd name="T16" fmla="*/ 5 w 24"/>
                      <a:gd name="T17" fmla="*/ 2 h 15"/>
                      <a:gd name="T18" fmla="*/ 2 w 24"/>
                      <a:gd name="T19" fmla="*/ 2 h 15"/>
                      <a:gd name="T20" fmla="*/ 8 w 24"/>
                      <a:gd name="T21" fmla="*/ 14 h 15"/>
                      <a:gd name="T22" fmla="*/ 9 w 24"/>
                      <a:gd name="T23" fmla="*/ 12 h 15"/>
                      <a:gd name="T24" fmla="*/ 3 w 24"/>
                      <a:gd name="T25" fmla="*/ 2 h 15"/>
                      <a:gd name="T26" fmla="*/ 0 w 24"/>
                      <a:gd name="T2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15">
                        <a:moveTo>
                          <a:pt x="0" y="2"/>
                        </a:moveTo>
                        <a:cubicBezTo>
                          <a:pt x="2" y="8"/>
                          <a:pt x="2" y="13"/>
                          <a:pt x="9" y="14"/>
                        </a:cubicBezTo>
                        <a:cubicBezTo>
                          <a:pt x="10" y="15"/>
                          <a:pt x="11" y="13"/>
                          <a:pt x="10" y="12"/>
                        </a:cubicBezTo>
                        <a:cubicBezTo>
                          <a:pt x="8" y="9"/>
                          <a:pt x="5" y="6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7"/>
                          <a:pt x="6" y="12"/>
                          <a:pt x="12" y="13"/>
                        </a:cubicBezTo>
                        <a:cubicBezTo>
                          <a:pt x="18" y="14"/>
                          <a:pt x="22" y="10"/>
                          <a:pt x="24" y="4"/>
                        </a:cubicBezTo>
                        <a:cubicBezTo>
                          <a:pt x="24" y="3"/>
                          <a:pt x="21" y="2"/>
                          <a:pt x="21" y="4"/>
                        </a:cubicBezTo>
                        <a:cubicBezTo>
                          <a:pt x="18" y="13"/>
                          <a:pt x="6" y="12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ubicBezTo>
                          <a:pt x="2" y="7"/>
                          <a:pt x="5" y="10"/>
                          <a:pt x="8" y="14"/>
                        </a:cubicBezTo>
                        <a:cubicBezTo>
                          <a:pt x="8" y="13"/>
                          <a:pt x="9" y="12"/>
                          <a:pt x="9" y="12"/>
                        </a:cubicBezTo>
                        <a:cubicBezTo>
                          <a:pt x="4" y="10"/>
                          <a:pt x="4" y="6"/>
                          <a:pt x="3" y="2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Freeform 211"/>
                  <p:cNvSpPr>
                    <a:spLocks/>
                  </p:cNvSpPr>
                  <p:nvPr/>
                </p:nvSpPr>
                <p:spPr bwMode="auto">
                  <a:xfrm>
                    <a:off x="817" y="1326"/>
                    <a:ext cx="18" cy="28"/>
                  </a:xfrm>
                  <a:custGeom>
                    <a:avLst/>
                    <a:gdLst>
                      <a:gd name="T0" fmla="*/ 27 w 28"/>
                      <a:gd name="T1" fmla="*/ 8 h 42"/>
                      <a:gd name="T2" fmla="*/ 5 w 28"/>
                      <a:gd name="T3" fmla="*/ 8 h 42"/>
                      <a:gd name="T4" fmla="*/ 13 w 28"/>
                      <a:gd name="T5" fmla="*/ 18 h 42"/>
                      <a:gd name="T6" fmla="*/ 21 w 28"/>
                      <a:gd name="T7" fmla="*/ 28 h 42"/>
                      <a:gd name="T8" fmla="*/ 12 w 28"/>
                      <a:gd name="T9" fmla="*/ 37 h 42"/>
                      <a:gd name="T10" fmla="*/ 5 w 28"/>
                      <a:gd name="T11" fmla="*/ 24 h 42"/>
                      <a:gd name="T12" fmla="*/ 2 w 28"/>
                      <a:gd name="T13" fmla="*/ 23 h 42"/>
                      <a:gd name="T14" fmla="*/ 10 w 28"/>
                      <a:gd name="T15" fmla="*/ 40 h 42"/>
                      <a:gd name="T16" fmla="*/ 24 w 28"/>
                      <a:gd name="T17" fmla="*/ 30 h 42"/>
                      <a:gd name="T18" fmla="*/ 14 w 28"/>
                      <a:gd name="T19" fmla="*/ 16 h 42"/>
                      <a:gd name="T20" fmla="*/ 11 w 28"/>
                      <a:gd name="T21" fmla="*/ 6 h 42"/>
                      <a:gd name="T22" fmla="*/ 24 w 28"/>
                      <a:gd name="T23" fmla="*/ 8 h 42"/>
                      <a:gd name="T24" fmla="*/ 27 w 28"/>
                      <a:gd name="T25" fmla="*/ 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2">
                        <a:moveTo>
                          <a:pt x="27" y="8"/>
                        </a:moveTo>
                        <a:cubicBezTo>
                          <a:pt x="26" y="0"/>
                          <a:pt x="7" y="0"/>
                          <a:pt x="5" y="8"/>
                        </a:cubicBezTo>
                        <a:cubicBezTo>
                          <a:pt x="3" y="12"/>
                          <a:pt x="10" y="16"/>
                          <a:pt x="13" y="18"/>
                        </a:cubicBezTo>
                        <a:cubicBezTo>
                          <a:pt x="17" y="21"/>
                          <a:pt x="21" y="23"/>
                          <a:pt x="21" y="28"/>
                        </a:cubicBezTo>
                        <a:cubicBezTo>
                          <a:pt x="21" y="33"/>
                          <a:pt x="17" y="37"/>
                          <a:pt x="12" y="37"/>
                        </a:cubicBezTo>
                        <a:cubicBezTo>
                          <a:pt x="3" y="38"/>
                          <a:pt x="3" y="29"/>
                          <a:pt x="5" y="24"/>
                        </a:cubicBezTo>
                        <a:cubicBezTo>
                          <a:pt x="6" y="22"/>
                          <a:pt x="3" y="21"/>
                          <a:pt x="2" y="23"/>
                        </a:cubicBezTo>
                        <a:cubicBezTo>
                          <a:pt x="0" y="31"/>
                          <a:pt x="1" y="37"/>
                          <a:pt x="10" y="40"/>
                        </a:cubicBezTo>
                        <a:cubicBezTo>
                          <a:pt x="16" y="42"/>
                          <a:pt x="23" y="36"/>
                          <a:pt x="24" y="30"/>
                        </a:cubicBezTo>
                        <a:cubicBezTo>
                          <a:pt x="25" y="22"/>
                          <a:pt x="20" y="19"/>
                          <a:pt x="14" y="16"/>
                        </a:cubicBezTo>
                        <a:cubicBezTo>
                          <a:pt x="11" y="13"/>
                          <a:pt x="3" y="7"/>
                          <a:pt x="11" y="6"/>
                        </a:cubicBezTo>
                        <a:cubicBezTo>
                          <a:pt x="14" y="5"/>
                          <a:pt x="24" y="4"/>
                          <a:pt x="24" y="8"/>
                        </a:cubicBezTo>
                        <a:cubicBezTo>
                          <a:pt x="25" y="10"/>
                          <a:pt x="28" y="10"/>
                          <a:pt x="2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Freeform 212"/>
                  <p:cNvSpPr>
                    <a:spLocks/>
                  </p:cNvSpPr>
                  <p:nvPr/>
                </p:nvSpPr>
                <p:spPr bwMode="auto">
                  <a:xfrm>
                    <a:off x="817" y="1322"/>
                    <a:ext cx="14" cy="35"/>
                  </a:xfrm>
                  <a:custGeom>
                    <a:avLst/>
                    <a:gdLst>
                      <a:gd name="T0" fmla="*/ 17 w 21"/>
                      <a:gd name="T1" fmla="*/ 2 h 53"/>
                      <a:gd name="T2" fmla="*/ 0 w 21"/>
                      <a:gd name="T3" fmla="*/ 50 h 53"/>
                      <a:gd name="T4" fmla="*/ 3 w 21"/>
                      <a:gd name="T5" fmla="*/ 51 h 53"/>
                      <a:gd name="T6" fmla="*/ 20 w 21"/>
                      <a:gd name="T7" fmla="*/ 3 h 53"/>
                      <a:gd name="T8" fmla="*/ 17 w 21"/>
                      <a:gd name="T9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3">
                        <a:moveTo>
                          <a:pt x="17" y="2"/>
                        </a:moveTo>
                        <a:cubicBezTo>
                          <a:pt x="8" y="16"/>
                          <a:pt x="8" y="34"/>
                          <a:pt x="0" y="50"/>
                        </a:cubicBezTo>
                        <a:cubicBezTo>
                          <a:pt x="0" y="51"/>
                          <a:pt x="2" y="53"/>
                          <a:pt x="3" y="51"/>
                        </a:cubicBezTo>
                        <a:cubicBezTo>
                          <a:pt x="10" y="36"/>
                          <a:pt x="11" y="17"/>
                          <a:pt x="20" y="3"/>
                        </a:cubicBezTo>
                        <a:cubicBezTo>
                          <a:pt x="21" y="1"/>
                          <a:pt x="18" y="0"/>
                          <a:pt x="1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Freeform 213"/>
                  <p:cNvSpPr>
                    <a:spLocks/>
                  </p:cNvSpPr>
                  <p:nvPr/>
                </p:nvSpPr>
                <p:spPr bwMode="auto">
                  <a:xfrm>
                    <a:off x="820" y="1324"/>
                    <a:ext cx="13" cy="33"/>
                  </a:xfrm>
                  <a:custGeom>
                    <a:avLst/>
                    <a:gdLst>
                      <a:gd name="T0" fmla="*/ 20 w 20"/>
                      <a:gd name="T1" fmla="*/ 2 h 50"/>
                      <a:gd name="T2" fmla="*/ 19 w 20"/>
                      <a:gd name="T3" fmla="*/ 1 h 50"/>
                      <a:gd name="T4" fmla="*/ 17 w 20"/>
                      <a:gd name="T5" fmla="*/ 1 h 50"/>
                      <a:gd name="T6" fmla="*/ 10 w 20"/>
                      <a:gd name="T7" fmla="*/ 20 h 50"/>
                      <a:gd name="T8" fmla="*/ 6 w 20"/>
                      <a:gd name="T9" fmla="*/ 33 h 50"/>
                      <a:gd name="T10" fmla="*/ 1 w 20"/>
                      <a:gd name="T11" fmla="*/ 47 h 50"/>
                      <a:gd name="T12" fmla="*/ 3 w 20"/>
                      <a:gd name="T13" fmla="*/ 48 h 50"/>
                      <a:gd name="T14" fmla="*/ 3 w 20"/>
                      <a:gd name="T15" fmla="*/ 48 h 50"/>
                      <a:gd name="T16" fmla="*/ 0 w 20"/>
                      <a:gd name="T17" fmla="*/ 48 h 50"/>
                      <a:gd name="T18" fmla="*/ 0 w 20"/>
                      <a:gd name="T19" fmla="*/ 48 h 50"/>
                      <a:gd name="T20" fmla="*/ 2 w 20"/>
                      <a:gd name="T21" fmla="*/ 49 h 50"/>
                      <a:gd name="T22" fmla="*/ 4 w 20"/>
                      <a:gd name="T23" fmla="*/ 45 h 50"/>
                      <a:gd name="T24" fmla="*/ 10 w 20"/>
                      <a:gd name="T25" fmla="*/ 30 h 50"/>
                      <a:gd name="T26" fmla="*/ 19 w 20"/>
                      <a:gd name="T27" fmla="*/ 2 h 50"/>
                      <a:gd name="T28" fmla="*/ 17 w 20"/>
                      <a:gd name="T29" fmla="*/ 2 h 50"/>
                      <a:gd name="T30" fmla="*/ 17 w 20"/>
                      <a:gd name="T31" fmla="*/ 2 h 50"/>
                      <a:gd name="T32" fmla="*/ 20 w 20"/>
                      <a:gd name="T3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50">
                        <a:moveTo>
                          <a:pt x="20" y="2"/>
                        </a:move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0"/>
                          <a:pt x="17" y="0"/>
                          <a:pt x="17" y="1"/>
                        </a:cubicBezTo>
                        <a:cubicBezTo>
                          <a:pt x="14" y="7"/>
                          <a:pt x="12" y="14"/>
                          <a:pt x="10" y="20"/>
                        </a:cubicBezTo>
                        <a:cubicBezTo>
                          <a:pt x="9" y="25"/>
                          <a:pt x="7" y="29"/>
                          <a:pt x="6" y="33"/>
                        </a:cubicBezTo>
                        <a:cubicBezTo>
                          <a:pt x="5" y="35"/>
                          <a:pt x="2" y="46"/>
                          <a:pt x="1" y="47"/>
                        </a:cubicBezTo>
                        <a:cubicBezTo>
                          <a:pt x="1" y="47"/>
                          <a:pt x="2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6"/>
                          <a:pt x="0" y="46"/>
                          <a:pt x="0" y="48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9"/>
                          <a:pt x="1" y="50"/>
                          <a:pt x="2" y="49"/>
                        </a:cubicBezTo>
                        <a:cubicBezTo>
                          <a:pt x="4" y="49"/>
                          <a:pt x="4" y="46"/>
                          <a:pt x="4" y="45"/>
                        </a:cubicBezTo>
                        <a:cubicBezTo>
                          <a:pt x="6" y="40"/>
                          <a:pt x="8" y="35"/>
                          <a:pt x="10" y="30"/>
                        </a:cubicBezTo>
                        <a:cubicBezTo>
                          <a:pt x="13" y="21"/>
                          <a:pt x="16" y="11"/>
                          <a:pt x="19" y="2"/>
                        </a:cubicBezTo>
                        <a:cubicBezTo>
                          <a:pt x="18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4"/>
                          <a:pt x="20" y="3"/>
                          <a:pt x="2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Freeform 214"/>
                  <p:cNvSpPr>
                    <a:spLocks/>
                  </p:cNvSpPr>
                  <p:nvPr/>
                </p:nvSpPr>
                <p:spPr bwMode="auto">
                  <a:xfrm>
                    <a:off x="544" y="1510"/>
                    <a:ext cx="26" cy="40"/>
                  </a:xfrm>
                  <a:custGeom>
                    <a:avLst/>
                    <a:gdLst>
                      <a:gd name="T0" fmla="*/ 27 w 39"/>
                      <a:gd name="T1" fmla="*/ 57 h 60"/>
                      <a:gd name="T2" fmla="*/ 16 w 39"/>
                      <a:gd name="T3" fmla="*/ 36 h 60"/>
                      <a:gd name="T4" fmla="*/ 5 w 39"/>
                      <a:gd name="T5" fmla="*/ 22 h 60"/>
                      <a:gd name="T6" fmla="*/ 18 w 39"/>
                      <a:gd name="T7" fmla="*/ 4 h 60"/>
                      <a:gd name="T8" fmla="*/ 33 w 39"/>
                      <a:gd name="T9" fmla="*/ 30 h 60"/>
                      <a:gd name="T10" fmla="*/ 23 w 39"/>
                      <a:gd name="T11" fmla="*/ 57 h 60"/>
                      <a:gd name="T12" fmla="*/ 26 w 39"/>
                      <a:gd name="T13" fmla="*/ 57 h 60"/>
                      <a:gd name="T14" fmla="*/ 37 w 39"/>
                      <a:gd name="T15" fmla="*/ 16 h 60"/>
                      <a:gd name="T16" fmla="*/ 15 w 39"/>
                      <a:gd name="T17" fmla="*/ 1 h 60"/>
                      <a:gd name="T18" fmla="*/ 2 w 39"/>
                      <a:gd name="T19" fmla="*/ 20 h 60"/>
                      <a:gd name="T20" fmla="*/ 9 w 39"/>
                      <a:gd name="T21" fmla="*/ 34 h 60"/>
                      <a:gd name="T22" fmla="*/ 21 w 39"/>
                      <a:gd name="T23" fmla="*/ 48 h 60"/>
                      <a:gd name="T24" fmla="*/ 24 w 39"/>
                      <a:gd name="T25" fmla="*/ 59 h 60"/>
                      <a:gd name="T26" fmla="*/ 27 w 39"/>
                      <a:gd name="T2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60">
                        <a:moveTo>
                          <a:pt x="27" y="57"/>
                        </a:moveTo>
                        <a:cubicBezTo>
                          <a:pt x="23" y="49"/>
                          <a:pt x="23" y="43"/>
                          <a:pt x="16" y="36"/>
                        </a:cubicBezTo>
                        <a:cubicBezTo>
                          <a:pt x="11" y="32"/>
                          <a:pt x="7" y="28"/>
                          <a:pt x="5" y="22"/>
                        </a:cubicBezTo>
                        <a:cubicBezTo>
                          <a:pt x="2" y="12"/>
                          <a:pt x="9" y="5"/>
                          <a:pt x="18" y="4"/>
                        </a:cubicBezTo>
                        <a:cubicBezTo>
                          <a:pt x="35" y="1"/>
                          <a:pt x="35" y="20"/>
                          <a:pt x="33" y="30"/>
                        </a:cubicBezTo>
                        <a:cubicBezTo>
                          <a:pt x="30" y="39"/>
                          <a:pt x="24" y="47"/>
                          <a:pt x="23" y="57"/>
                        </a:cubicBezTo>
                        <a:cubicBezTo>
                          <a:pt x="23" y="58"/>
                          <a:pt x="26" y="58"/>
                          <a:pt x="26" y="57"/>
                        </a:cubicBezTo>
                        <a:cubicBezTo>
                          <a:pt x="27" y="43"/>
                          <a:pt x="39" y="31"/>
                          <a:pt x="37" y="16"/>
                        </a:cubicBezTo>
                        <a:cubicBezTo>
                          <a:pt x="35" y="5"/>
                          <a:pt x="27" y="0"/>
                          <a:pt x="15" y="1"/>
                        </a:cubicBezTo>
                        <a:cubicBezTo>
                          <a:pt x="7" y="2"/>
                          <a:pt x="0" y="12"/>
                          <a:pt x="2" y="20"/>
                        </a:cubicBezTo>
                        <a:cubicBezTo>
                          <a:pt x="2" y="26"/>
                          <a:pt x="5" y="30"/>
                          <a:pt x="9" y="34"/>
                        </a:cubicBezTo>
                        <a:cubicBezTo>
                          <a:pt x="14" y="39"/>
                          <a:pt x="19" y="41"/>
                          <a:pt x="21" y="48"/>
                        </a:cubicBezTo>
                        <a:cubicBezTo>
                          <a:pt x="22" y="52"/>
                          <a:pt x="23" y="55"/>
                          <a:pt x="24" y="59"/>
                        </a:cubicBezTo>
                        <a:cubicBezTo>
                          <a:pt x="25" y="60"/>
                          <a:pt x="28" y="59"/>
                          <a:pt x="27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Freeform 215"/>
                  <p:cNvSpPr>
                    <a:spLocks/>
                  </p:cNvSpPr>
                  <p:nvPr/>
                </p:nvSpPr>
                <p:spPr bwMode="auto">
                  <a:xfrm>
                    <a:off x="549" y="1514"/>
                    <a:ext cx="16" cy="17"/>
                  </a:xfrm>
                  <a:custGeom>
                    <a:avLst/>
                    <a:gdLst>
                      <a:gd name="T0" fmla="*/ 11 w 24"/>
                      <a:gd name="T1" fmla="*/ 22 h 25"/>
                      <a:gd name="T2" fmla="*/ 8 w 24"/>
                      <a:gd name="T3" fmla="*/ 5 h 25"/>
                      <a:gd name="T4" fmla="*/ 20 w 24"/>
                      <a:gd name="T5" fmla="*/ 11 h 25"/>
                      <a:gd name="T6" fmla="*/ 6 w 24"/>
                      <a:gd name="T7" fmla="*/ 19 h 25"/>
                      <a:gd name="T8" fmla="*/ 5 w 24"/>
                      <a:gd name="T9" fmla="*/ 22 h 25"/>
                      <a:gd name="T10" fmla="*/ 23 w 24"/>
                      <a:gd name="T11" fmla="*/ 13 h 25"/>
                      <a:gd name="T12" fmla="*/ 10 w 24"/>
                      <a:gd name="T13" fmla="*/ 1 h 25"/>
                      <a:gd name="T14" fmla="*/ 0 w 24"/>
                      <a:gd name="T15" fmla="*/ 13 h 25"/>
                      <a:gd name="T16" fmla="*/ 11 w 24"/>
                      <a:gd name="T17" fmla="*/ 25 h 25"/>
                      <a:gd name="T18" fmla="*/ 11 w 24"/>
                      <a:gd name="T19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5">
                        <a:moveTo>
                          <a:pt x="11" y="22"/>
                        </a:moveTo>
                        <a:cubicBezTo>
                          <a:pt x="2" y="21"/>
                          <a:pt x="1" y="9"/>
                          <a:pt x="8" y="5"/>
                        </a:cubicBezTo>
                        <a:cubicBezTo>
                          <a:pt x="13" y="2"/>
                          <a:pt x="20" y="5"/>
                          <a:pt x="20" y="11"/>
                        </a:cubicBezTo>
                        <a:cubicBezTo>
                          <a:pt x="20" y="19"/>
                          <a:pt x="12" y="20"/>
                          <a:pt x="6" y="19"/>
                        </a:cubicBezTo>
                        <a:cubicBezTo>
                          <a:pt x="4" y="19"/>
                          <a:pt x="3" y="21"/>
                          <a:pt x="5" y="22"/>
                        </a:cubicBezTo>
                        <a:cubicBezTo>
                          <a:pt x="13" y="23"/>
                          <a:pt x="21" y="21"/>
                          <a:pt x="23" y="13"/>
                        </a:cubicBezTo>
                        <a:cubicBezTo>
                          <a:pt x="24" y="5"/>
                          <a:pt x="18" y="0"/>
                          <a:pt x="10" y="1"/>
                        </a:cubicBezTo>
                        <a:cubicBezTo>
                          <a:pt x="4" y="2"/>
                          <a:pt x="1" y="7"/>
                          <a:pt x="0" y="13"/>
                        </a:cubicBezTo>
                        <a:cubicBezTo>
                          <a:pt x="0" y="19"/>
                          <a:pt x="5" y="24"/>
                          <a:pt x="11" y="25"/>
                        </a:cubicBezTo>
                        <a:cubicBezTo>
                          <a:pt x="13" y="25"/>
                          <a:pt x="13" y="22"/>
                          <a:pt x="1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Freeform 216"/>
                  <p:cNvSpPr>
                    <a:spLocks/>
                  </p:cNvSpPr>
                  <p:nvPr/>
                </p:nvSpPr>
                <p:spPr bwMode="auto">
                  <a:xfrm>
                    <a:off x="549" y="1516"/>
                    <a:ext cx="14" cy="14"/>
                  </a:xfrm>
                  <a:custGeom>
                    <a:avLst/>
                    <a:gdLst>
                      <a:gd name="T0" fmla="*/ 4 w 21"/>
                      <a:gd name="T1" fmla="*/ 5 h 21"/>
                      <a:gd name="T2" fmla="*/ 7 w 21"/>
                      <a:gd name="T3" fmla="*/ 7 h 21"/>
                      <a:gd name="T4" fmla="*/ 5 w 21"/>
                      <a:gd name="T5" fmla="*/ 15 h 21"/>
                      <a:gd name="T6" fmla="*/ 4 w 21"/>
                      <a:gd name="T7" fmla="*/ 14 h 21"/>
                      <a:gd name="T8" fmla="*/ 8 w 21"/>
                      <a:gd name="T9" fmla="*/ 6 h 21"/>
                      <a:gd name="T10" fmla="*/ 12 w 21"/>
                      <a:gd name="T11" fmla="*/ 6 h 21"/>
                      <a:gd name="T12" fmla="*/ 9 w 21"/>
                      <a:gd name="T13" fmla="*/ 18 h 21"/>
                      <a:gd name="T14" fmla="*/ 8 w 21"/>
                      <a:gd name="T15" fmla="*/ 15 h 21"/>
                      <a:gd name="T16" fmla="*/ 13 w 21"/>
                      <a:gd name="T17" fmla="*/ 4 h 21"/>
                      <a:gd name="T18" fmla="*/ 17 w 21"/>
                      <a:gd name="T19" fmla="*/ 3 h 21"/>
                      <a:gd name="T20" fmla="*/ 12 w 21"/>
                      <a:gd name="T21" fmla="*/ 5 h 21"/>
                      <a:gd name="T22" fmla="*/ 11 w 21"/>
                      <a:gd name="T23" fmla="*/ 3 h 21"/>
                      <a:gd name="T24" fmla="*/ 9 w 21"/>
                      <a:gd name="T25" fmla="*/ 10 h 21"/>
                      <a:gd name="T26" fmla="*/ 9 w 21"/>
                      <a:gd name="T27" fmla="*/ 14 h 21"/>
                      <a:gd name="T28" fmla="*/ 12 w 21"/>
                      <a:gd name="T29" fmla="*/ 14 h 21"/>
                      <a:gd name="T30" fmla="*/ 13 w 21"/>
                      <a:gd name="T31" fmla="*/ 13 h 21"/>
                      <a:gd name="T32" fmla="*/ 18 w 21"/>
                      <a:gd name="T33" fmla="*/ 9 h 21"/>
                      <a:gd name="T34" fmla="*/ 17 w 21"/>
                      <a:gd name="T35" fmla="*/ 11 h 21"/>
                      <a:gd name="T36" fmla="*/ 15 w 21"/>
                      <a:gd name="T37" fmla="*/ 8 h 21"/>
                      <a:gd name="T38" fmla="*/ 7 w 21"/>
                      <a:gd name="T39" fmla="*/ 10 h 21"/>
                      <a:gd name="T40" fmla="*/ 7 w 21"/>
                      <a:gd name="T41" fmla="*/ 10 h 21"/>
                      <a:gd name="T42" fmla="*/ 8 w 21"/>
                      <a:gd name="T43" fmla="*/ 14 h 21"/>
                      <a:gd name="T44" fmla="*/ 12 w 21"/>
                      <a:gd name="T45" fmla="*/ 1 h 21"/>
                      <a:gd name="T46" fmla="*/ 17 w 21"/>
                      <a:gd name="T47" fmla="*/ 4 h 21"/>
                      <a:gd name="T48" fmla="*/ 18 w 21"/>
                      <a:gd name="T49" fmla="*/ 10 h 21"/>
                      <a:gd name="T50" fmla="*/ 20 w 21"/>
                      <a:gd name="T51" fmla="*/ 10 h 21"/>
                      <a:gd name="T52" fmla="*/ 21 w 21"/>
                      <a:gd name="T53" fmla="*/ 8 h 21"/>
                      <a:gd name="T54" fmla="*/ 18 w 21"/>
                      <a:gd name="T55" fmla="*/ 8 h 21"/>
                      <a:gd name="T56" fmla="*/ 18 w 21"/>
                      <a:gd name="T57" fmla="*/ 13 h 21"/>
                      <a:gd name="T58" fmla="*/ 15 w 21"/>
                      <a:gd name="T59" fmla="*/ 13 h 21"/>
                      <a:gd name="T60" fmla="*/ 17 w 21"/>
                      <a:gd name="T61" fmla="*/ 6 h 21"/>
                      <a:gd name="T62" fmla="*/ 16 w 21"/>
                      <a:gd name="T63" fmla="*/ 5 h 21"/>
                      <a:gd name="T64" fmla="*/ 11 w 21"/>
                      <a:gd name="T65" fmla="*/ 5 h 21"/>
                      <a:gd name="T66" fmla="*/ 10 w 21"/>
                      <a:gd name="T67" fmla="*/ 13 h 21"/>
                      <a:gd name="T68" fmla="*/ 13 w 21"/>
                      <a:gd name="T69" fmla="*/ 3 h 21"/>
                      <a:gd name="T70" fmla="*/ 14 w 21"/>
                      <a:gd name="T71" fmla="*/ 6 h 21"/>
                      <a:gd name="T72" fmla="*/ 9 w 21"/>
                      <a:gd name="T73" fmla="*/ 17 h 21"/>
                      <a:gd name="T74" fmla="*/ 5 w 21"/>
                      <a:gd name="T75" fmla="*/ 17 h 21"/>
                      <a:gd name="T76" fmla="*/ 8 w 21"/>
                      <a:gd name="T77" fmla="*/ 5 h 21"/>
                      <a:gd name="T78" fmla="*/ 10 w 21"/>
                      <a:gd name="T79" fmla="*/ 4 h 21"/>
                      <a:gd name="T80" fmla="*/ 5 w 21"/>
                      <a:gd name="T81" fmla="*/ 14 h 21"/>
                      <a:gd name="T82" fmla="*/ 1 w 21"/>
                      <a:gd name="T83" fmla="*/ 13 h 21"/>
                      <a:gd name="T84" fmla="*/ 4 w 21"/>
                      <a:gd name="T85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" h="21">
                        <a:moveTo>
                          <a:pt x="6" y="11"/>
                        </a:moveTo>
                        <a:cubicBezTo>
                          <a:pt x="6" y="10"/>
                          <a:pt x="6" y="8"/>
                          <a:pt x="7" y="7"/>
                        </a:cubicBezTo>
                        <a:cubicBezTo>
                          <a:pt x="6" y="6"/>
                          <a:pt x="5" y="6"/>
                          <a:pt x="4" y="5"/>
                        </a:cubicBezTo>
                        <a:cubicBezTo>
                          <a:pt x="4" y="8"/>
                          <a:pt x="2" y="11"/>
                          <a:pt x="1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5" y="12"/>
                          <a:pt x="5" y="10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9"/>
                          <a:pt x="3" y="12"/>
                          <a:pt x="2" y="14"/>
                        </a:cubicBezTo>
                        <a:cubicBezTo>
                          <a:pt x="2" y="16"/>
                          <a:pt x="4" y="16"/>
                          <a:pt x="5" y="15"/>
                        </a:cubicBezTo>
                        <a:cubicBezTo>
                          <a:pt x="7" y="12"/>
                          <a:pt x="8" y="8"/>
                          <a:pt x="9" y="5"/>
                        </a:cubicBezTo>
                        <a:cubicBezTo>
                          <a:pt x="9" y="4"/>
                          <a:pt x="8" y="4"/>
                          <a:pt x="7" y="4"/>
                        </a:cubicBezTo>
                        <a:cubicBezTo>
                          <a:pt x="7" y="8"/>
                          <a:pt x="5" y="11"/>
                          <a:pt x="4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8" y="12"/>
                          <a:pt x="9" y="9"/>
                          <a:pt x="11" y="6"/>
                        </a:cubicBezTo>
                        <a:cubicBezTo>
                          <a:pt x="10" y="6"/>
                          <a:pt x="9" y="6"/>
                          <a:pt x="8" y="6"/>
                        </a:cubicBezTo>
                        <a:cubicBezTo>
                          <a:pt x="8" y="10"/>
                          <a:pt x="5" y="13"/>
                          <a:pt x="5" y="17"/>
                        </a:cubicBezTo>
                        <a:cubicBezTo>
                          <a:pt x="5" y="19"/>
                          <a:pt x="8" y="19"/>
                          <a:pt x="8" y="18"/>
                        </a:cubicBezTo>
                        <a:cubicBezTo>
                          <a:pt x="10" y="14"/>
                          <a:pt x="11" y="10"/>
                          <a:pt x="12" y="6"/>
                        </a:cubicBezTo>
                        <a:cubicBezTo>
                          <a:pt x="13" y="4"/>
                          <a:pt x="10" y="3"/>
                          <a:pt x="10" y="5"/>
                        </a:cubicBezTo>
                        <a:cubicBezTo>
                          <a:pt x="8" y="9"/>
                          <a:pt x="6" y="13"/>
                          <a:pt x="6" y="17"/>
                        </a:cubicBezTo>
                        <a:cubicBezTo>
                          <a:pt x="6" y="18"/>
                          <a:pt x="8" y="19"/>
                          <a:pt x="9" y="18"/>
                        </a:cubicBezTo>
                        <a:cubicBezTo>
                          <a:pt x="11" y="14"/>
                          <a:pt x="12" y="10"/>
                          <a:pt x="14" y="6"/>
                        </a:cubicBezTo>
                        <a:cubicBezTo>
                          <a:pt x="13" y="6"/>
                          <a:pt x="12" y="5"/>
                          <a:pt x="11" y="5"/>
                        </a:cubicBezTo>
                        <a:cubicBezTo>
                          <a:pt x="10" y="9"/>
                          <a:pt x="9" y="12"/>
                          <a:pt x="8" y="15"/>
                        </a:cubicBezTo>
                        <a:cubicBezTo>
                          <a:pt x="9" y="16"/>
                          <a:pt x="9" y="16"/>
                          <a:pt x="10" y="16"/>
                        </a:cubicBezTo>
                        <a:cubicBezTo>
                          <a:pt x="12" y="12"/>
                          <a:pt x="12" y="8"/>
                          <a:pt x="15" y="5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7"/>
                          <a:pt x="11" y="10"/>
                          <a:pt x="10" y="13"/>
                        </a:cubicBezTo>
                        <a:cubicBezTo>
                          <a:pt x="11" y="14"/>
                          <a:pt x="12" y="14"/>
                          <a:pt x="13" y="14"/>
                        </a:cubicBezTo>
                        <a:cubicBezTo>
                          <a:pt x="14" y="10"/>
                          <a:pt x="15" y="6"/>
                          <a:pt x="17" y="3"/>
                        </a:cubicBezTo>
                        <a:cubicBezTo>
                          <a:pt x="18" y="1"/>
                          <a:pt x="15" y="0"/>
                          <a:pt x="14" y="1"/>
                        </a:cubicBezTo>
                        <a:cubicBezTo>
                          <a:pt x="13" y="2"/>
                          <a:pt x="13" y="2"/>
                          <a:pt x="12" y="3"/>
                        </a:cubicBezTo>
                        <a:cubicBezTo>
                          <a:pt x="12" y="4"/>
                          <a:pt x="12" y="4"/>
                          <a:pt x="12" y="5"/>
                        </a:cubicBezTo>
                        <a:cubicBezTo>
                          <a:pt x="13" y="5"/>
                          <a:pt x="14" y="4"/>
                          <a:pt x="15" y="5"/>
                        </a:cubicBezTo>
                        <a:cubicBezTo>
                          <a:pt x="15" y="4"/>
                          <a:pt x="14" y="3"/>
                          <a:pt x="14" y="2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4"/>
                          <a:pt x="11" y="5"/>
                          <a:pt x="11" y="6"/>
                        </a:cubicBezTo>
                        <a:cubicBezTo>
                          <a:pt x="12" y="5"/>
                          <a:pt x="15" y="5"/>
                          <a:pt x="14" y="7"/>
                        </a:cubicBezTo>
                        <a:cubicBezTo>
                          <a:pt x="13" y="9"/>
                          <a:pt x="11" y="10"/>
                          <a:pt x="9" y="10"/>
                        </a:cubicBezTo>
                        <a:cubicBezTo>
                          <a:pt x="10" y="11"/>
                          <a:pt x="10" y="12"/>
                          <a:pt x="11" y="13"/>
                        </a:cubicBezTo>
                        <a:cubicBezTo>
                          <a:pt x="12" y="10"/>
                          <a:pt x="13" y="14"/>
                          <a:pt x="11" y="15"/>
                        </a:cubicBezTo>
                        <a:cubicBezTo>
                          <a:pt x="10" y="15"/>
                          <a:pt x="9" y="15"/>
                          <a:pt x="9" y="14"/>
                        </a:cubicBezTo>
                        <a:cubicBezTo>
                          <a:pt x="8" y="13"/>
                          <a:pt x="10" y="12"/>
                          <a:pt x="11" y="11"/>
                        </a:cubicBezTo>
                        <a:cubicBezTo>
                          <a:pt x="12" y="10"/>
                          <a:pt x="14" y="9"/>
                          <a:pt x="15" y="11"/>
                        </a:cubicBezTo>
                        <a:cubicBezTo>
                          <a:pt x="16" y="13"/>
                          <a:pt x="13" y="14"/>
                          <a:pt x="12" y="14"/>
                        </a:cubicBezTo>
                        <a:cubicBezTo>
                          <a:pt x="9" y="15"/>
                          <a:pt x="11" y="11"/>
                          <a:pt x="11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17" y="9"/>
                          <a:pt x="14" y="12"/>
                          <a:pt x="13" y="13"/>
                        </a:cubicBezTo>
                        <a:cubicBezTo>
                          <a:pt x="11" y="14"/>
                          <a:pt x="11" y="11"/>
                          <a:pt x="12" y="10"/>
                        </a:cubicBezTo>
                        <a:cubicBezTo>
                          <a:pt x="12" y="9"/>
                          <a:pt x="14" y="8"/>
                          <a:pt x="15" y="8"/>
                        </a:cubicBezTo>
                        <a:cubicBezTo>
                          <a:pt x="16" y="7"/>
                          <a:pt x="18" y="7"/>
                          <a:pt x="18" y="9"/>
                        </a:cubicBezTo>
                        <a:cubicBezTo>
                          <a:pt x="17" y="11"/>
                          <a:pt x="15" y="13"/>
                          <a:pt x="14" y="13"/>
                        </a:cubicBezTo>
                        <a:cubicBezTo>
                          <a:pt x="10" y="12"/>
                          <a:pt x="14" y="7"/>
                          <a:pt x="16" y="7"/>
                        </a:cubicBezTo>
                        <a:cubicBezTo>
                          <a:pt x="18" y="7"/>
                          <a:pt x="17" y="10"/>
                          <a:pt x="17" y="11"/>
                        </a:cubicBezTo>
                        <a:cubicBezTo>
                          <a:pt x="16" y="13"/>
                          <a:pt x="14" y="14"/>
                          <a:pt x="12" y="14"/>
                        </a:cubicBezTo>
                        <a:cubicBezTo>
                          <a:pt x="7" y="15"/>
                          <a:pt x="10" y="9"/>
                          <a:pt x="11" y="8"/>
                        </a:cubicBezTo>
                        <a:cubicBezTo>
                          <a:pt x="13" y="7"/>
                          <a:pt x="14" y="7"/>
                          <a:pt x="15" y="8"/>
                        </a:cubicBezTo>
                        <a:cubicBezTo>
                          <a:pt x="16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5"/>
                        </a:cubicBezTo>
                        <a:cubicBezTo>
                          <a:pt x="7" y="14"/>
                          <a:pt x="7" y="11"/>
                          <a:pt x="7" y="10"/>
                        </a:cubicBezTo>
                        <a:cubicBezTo>
                          <a:pt x="7" y="7"/>
                          <a:pt x="11" y="3"/>
                          <a:pt x="14" y="5"/>
                        </a:cubicBezTo>
                        <a:cubicBezTo>
                          <a:pt x="17" y="6"/>
                          <a:pt x="17" y="11"/>
                          <a:pt x="15" y="13"/>
                        </a:cubicBezTo>
                        <a:cubicBezTo>
                          <a:pt x="13" y="19"/>
                          <a:pt x="7" y="15"/>
                          <a:pt x="7" y="10"/>
                        </a:cubicBezTo>
                        <a:cubicBezTo>
                          <a:pt x="6" y="7"/>
                          <a:pt x="9" y="4"/>
                          <a:pt x="12" y="4"/>
                        </a:cubicBezTo>
                        <a:cubicBezTo>
                          <a:pt x="17" y="3"/>
                          <a:pt x="18" y="8"/>
                          <a:pt x="16" y="11"/>
                        </a:cubicBezTo>
                        <a:cubicBezTo>
                          <a:pt x="15" y="14"/>
                          <a:pt x="11" y="15"/>
                          <a:pt x="8" y="14"/>
                        </a:cubicBezTo>
                        <a:cubicBezTo>
                          <a:pt x="6" y="13"/>
                          <a:pt x="5" y="15"/>
                          <a:pt x="7" y="16"/>
                        </a:cubicBezTo>
                        <a:cubicBezTo>
                          <a:pt x="12" y="19"/>
                          <a:pt x="19" y="15"/>
                          <a:pt x="20" y="9"/>
                        </a:cubicBezTo>
                        <a:cubicBezTo>
                          <a:pt x="20" y="5"/>
                          <a:pt x="17" y="0"/>
                          <a:pt x="12" y="1"/>
                        </a:cubicBezTo>
                        <a:cubicBezTo>
                          <a:pt x="7" y="2"/>
                          <a:pt x="3" y="7"/>
                          <a:pt x="4" y="12"/>
                        </a:cubicBezTo>
                        <a:cubicBezTo>
                          <a:pt x="5" y="17"/>
                          <a:pt x="11" y="21"/>
                          <a:pt x="16" y="17"/>
                        </a:cubicBezTo>
                        <a:cubicBezTo>
                          <a:pt x="20" y="14"/>
                          <a:pt x="20" y="8"/>
                          <a:pt x="17" y="4"/>
                        </a:cubicBezTo>
                        <a:cubicBezTo>
                          <a:pt x="14" y="0"/>
                          <a:pt x="9" y="1"/>
                          <a:pt x="6" y="5"/>
                        </a:cubicBezTo>
                        <a:cubicBezTo>
                          <a:pt x="3" y="9"/>
                          <a:pt x="3" y="16"/>
                          <a:pt x="8" y="18"/>
                        </a:cubicBezTo>
                        <a:cubicBezTo>
                          <a:pt x="13" y="20"/>
                          <a:pt x="18" y="15"/>
                          <a:pt x="18" y="10"/>
                        </a:cubicBezTo>
                        <a:cubicBezTo>
                          <a:pt x="19" y="5"/>
                          <a:pt x="13" y="2"/>
                          <a:pt x="10" y="5"/>
                        </a:cubicBezTo>
                        <a:cubicBezTo>
                          <a:pt x="6" y="8"/>
                          <a:pt x="5" y="13"/>
                          <a:pt x="9" y="16"/>
                        </a:cubicBezTo>
                        <a:cubicBezTo>
                          <a:pt x="13" y="19"/>
                          <a:pt x="19" y="14"/>
                          <a:pt x="20" y="10"/>
                        </a:cubicBezTo>
                        <a:cubicBezTo>
                          <a:pt x="21" y="6"/>
                          <a:pt x="17" y="3"/>
                          <a:pt x="13" y="5"/>
                        </a:cubicBezTo>
                        <a:cubicBezTo>
                          <a:pt x="9" y="7"/>
                          <a:pt x="8" y="13"/>
                          <a:pt x="12" y="15"/>
                        </a:cubicBezTo>
                        <a:cubicBezTo>
                          <a:pt x="16" y="18"/>
                          <a:pt x="21" y="12"/>
                          <a:pt x="21" y="8"/>
                        </a:cubicBezTo>
                        <a:cubicBezTo>
                          <a:pt x="19" y="3"/>
                          <a:pt x="14" y="5"/>
                          <a:pt x="11" y="7"/>
                        </a:cubicBezTo>
                        <a:cubicBezTo>
                          <a:pt x="8" y="9"/>
                          <a:pt x="7" y="15"/>
                          <a:pt x="12" y="16"/>
                        </a:cubicBezTo>
                        <a:cubicBezTo>
                          <a:pt x="16" y="16"/>
                          <a:pt x="18" y="12"/>
                          <a:pt x="18" y="8"/>
                        </a:cubicBezTo>
                        <a:cubicBezTo>
                          <a:pt x="17" y="4"/>
                          <a:pt x="12" y="5"/>
                          <a:pt x="10" y="7"/>
                        </a:cubicBezTo>
                        <a:cubicBezTo>
                          <a:pt x="8" y="9"/>
                          <a:pt x="6" y="14"/>
                          <a:pt x="8" y="16"/>
                        </a:cubicBezTo>
                        <a:cubicBezTo>
                          <a:pt x="11" y="18"/>
                          <a:pt x="17" y="16"/>
                          <a:pt x="18" y="13"/>
                        </a:cubicBezTo>
                        <a:cubicBezTo>
                          <a:pt x="19" y="10"/>
                          <a:pt x="16" y="6"/>
                          <a:pt x="13" y="7"/>
                        </a:cubicBezTo>
                        <a:cubicBezTo>
                          <a:pt x="9" y="8"/>
                          <a:pt x="3" y="13"/>
                          <a:pt x="7" y="16"/>
                        </a:cubicBezTo>
                        <a:cubicBezTo>
                          <a:pt x="10" y="19"/>
                          <a:pt x="15" y="16"/>
                          <a:pt x="15" y="13"/>
                        </a:cubicBezTo>
                        <a:cubicBezTo>
                          <a:pt x="16" y="8"/>
                          <a:pt x="10" y="8"/>
                          <a:pt x="8" y="11"/>
                        </a:cubicBezTo>
                        <a:cubicBezTo>
                          <a:pt x="8" y="12"/>
                          <a:pt x="9" y="14"/>
                          <a:pt x="10" y="13"/>
                        </a:cubicBezTo>
                        <a:cubicBezTo>
                          <a:pt x="13" y="12"/>
                          <a:pt x="16" y="10"/>
                          <a:pt x="17" y="6"/>
                        </a:cubicBezTo>
                        <a:cubicBezTo>
                          <a:pt x="18" y="2"/>
                          <a:pt x="12" y="3"/>
                          <a:pt x="10" y="3"/>
                        </a:cubicBezTo>
                        <a:cubicBezTo>
                          <a:pt x="8" y="3"/>
                          <a:pt x="9" y="5"/>
                          <a:pt x="10" y="6"/>
                        </a:cubicBezTo>
                        <a:cubicBezTo>
                          <a:pt x="12" y="6"/>
                          <a:pt x="14" y="6"/>
                          <a:pt x="16" y="5"/>
                        </a:cubicBezTo>
                        <a:cubicBezTo>
                          <a:pt x="17" y="4"/>
                          <a:pt x="17" y="2"/>
                          <a:pt x="15" y="2"/>
                        </a:cubicBezTo>
                        <a:cubicBezTo>
                          <a:pt x="14" y="2"/>
                          <a:pt x="12" y="2"/>
                          <a:pt x="11" y="3"/>
                        </a:cubicBezTo>
                        <a:cubicBezTo>
                          <a:pt x="9" y="3"/>
                          <a:pt x="10" y="5"/>
                          <a:pt x="11" y="5"/>
                        </a:cubicBezTo>
                        <a:cubicBezTo>
                          <a:pt x="13" y="6"/>
                          <a:pt x="15" y="5"/>
                          <a:pt x="17" y="3"/>
                        </a:cubicBezTo>
                        <a:cubicBezTo>
                          <a:pt x="16" y="2"/>
                          <a:pt x="15" y="2"/>
                          <a:pt x="14" y="1"/>
                        </a:cubicBezTo>
                        <a:cubicBezTo>
                          <a:pt x="12" y="5"/>
                          <a:pt x="11" y="9"/>
                          <a:pt x="10" y="13"/>
                        </a:cubicBezTo>
                        <a:cubicBezTo>
                          <a:pt x="10" y="15"/>
                          <a:pt x="13" y="16"/>
                          <a:pt x="13" y="14"/>
                        </a:cubicBezTo>
                        <a:cubicBezTo>
                          <a:pt x="14" y="11"/>
                          <a:pt x="16" y="7"/>
                          <a:pt x="16" y="4"/>
                        </a:cubicBezTo>
                        <a:cubicBezTo>
                          <a:pt x="15" y="2"/>
                          <a:pt x="14" y="1"/>
                          <a:pt x="13" y="3"/>
                        </a:cubicBezTo>
                        <a:cubicBezTo>
                          <a:pt x="10" y="6"/>
                          <a:pt x="9" y="11"/>
                          <a:pt x="8" y="16"/>
                        </a:cubicBezTo>
                        <a:cubicBezTo>
                          <a:pt x="7" y="17"/>
                          <a:pt x="9" y="18"/>
                          <a:pt x="10" y="17"/>
                        </a:cubicBezTo>
                        <a:cubicBezTo>
                          <a:pt x="12" y="13"/>
                          <a:pt x="13" y="10"/>
                          <a:pt x="14" y="6"/>
                        </a:cubicBezTo>
                        <a:cubicBezTo>
                          <a:pt x="14" y="4"/>
                          <a:pt x="12" y="3"/>
                          <a:pt x="11" y="5"/>
                        </a:cubicBezTo>
                        <a:cubicBezTo>
                          <a:pt x="10" y="9"/>
                          <a:pt x="8" y="13"/>
                          <a:pt x="6" y="16"/>
                        </a:cubicBezTo>
                        <a:cubicBezTo>
                          <a:pt x="7" y="17"/>
                          <a:pt x="8" y="17"/>
                          <a:pt x="9" y="17"/>
                        </a:cubicBezTo>
                        <a:cubicBezTo>
                          <a:pt x="9" y="13"/>
                          <a:pt x="10" y="10"/>
                          <a:pt x="12" y="6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8" y="9"/>
                          <a:pt x="7" y="13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3"/>
                          <a:pt x="10" y="10"/>
                          <a:pt x="11" y="6"/>
                        </a:cubicBezTo>
                        <a:cubicBezTo>
                          <a:pt x="11" y="4"/>
                          <a:pt x="9" y="4"/>
                          <a:pt x="8" y="5"/>
                        </a:cubicBezTo>
                        <a:cubicBezTo>
                          <a:pt x="6" y="8"/>
                          <a:pt x="5" y="11"/>
                          <a:pt x="4" y="14"/>
                        </a:cubicBezTo>
                        <a:cubicBezTo>
                          <a:pt x="3" y="16"/>
                          <a:pt x="5" y="17"/>
                          <a:pt x="6" y="15"/>
                        </a:cubicBezTo>
                        <a:cubicBezTo>
                          <a:pt x="8" y="12"/>
                          <a:pt x="9" y="8"/>
                          <a:pt x="10" y="4"/>
                        </a:cubicBezTo>
                        <a:cubicBezTo>
                          <a:pt x="10" y="2"/>
                          <a:pt x="7" y="2"/>
                          <a:pt x="7" y="4"/>
                        </a:cubicBezTo>
                        <a:cubicBezTo>
                          <a:pt x="5" y="7"/>
                          <a:pt x="4" y="10"/>
                          <a:pt x="2" y="13"/>
                        </a:cubicBezTo>
                        <a:cubicBezTo>
                          <a:pt x="3" y="14"/>
                          <a:pt x="4" y="14"/>
                          <a:pt x="5" y="14"/>
                        </a:cubicBezTo>
                        <a:cubicBezTo>
                          <a:pt x="5" y="12"/>
                          <a:pt x="7" y="9"/>
                          <a:pt x="7" y="7"/>
                        </a:cubicBezTo>
                        <a:cubicBezTo>
                          <a:pt x="7" y="5"/>
                          <a:pt x="5" y="5"/>
                          <a:pt x="4" y="6"/>
                        </a:cubicBezTo>
                        <a:cubicBezTo>
                          <a:pt x="3" y="8"/>
                          <a:pt x="2" y="11"/>
                          <a:pt x="1" y="13"/>
                        </a:cubicBezTo>
                        <a:cubicBezTo>
                          <a:pt x="0" y="15"/>
                          <a:pt x="3" y="16"/>
                          <a:pt x="3" y="14"/>
                        </a:cubicBezTo>
                        <a:cubicBezTo>
                          <a:pt x="5" y="12"/>
                          <a:pt x="6" y="9"/>
                          <a:pt x="7" y="6"/>
                        </a:cubicBezTo>
                        <a:cubicBezTo>
                          <a:pt x="7" y="5"/>
                          <a:pt x="5" y="4"/>
                          <a:pt x="4" y="5"/>
                        </a:cubicBezTo>
                        <a:cubicBezTo>
                          <a:pt x="3" y="7"/>
                          <a:pt x="3" y="9"/>
                          <a:pt x="3" y="11"/>
                        </a:cubicBezTo>
                        <a:cubicBezTo>
                          <a:pt x="3" y="13"/>
                          <a:pt x="6" y="13"/>
                          <a:pt x="6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Freeform 217"/>
                  <p:cNvSpPr>
                    <a:spLocks/>
                  </p:cNvSpPr>
                  <p:nvPr/>
                </p:nvSpPr>
                <p:spPr bwMode="auto">
                  <a:xfrm>
                    <a:off x="530" y="1583"/>
                    <a:ext cx="36" cy="52"/>
                  </a:xfrm>
                  <a:custGeom>
                    <a:avLst/>
                    <a:gdLst>
                      <a:gd name="T0" fmla="*/ 30 w 54"/>
                      <a:gd name="T1" fmla="*/ 2 h 78"/>
                      <a:gd name="T2" fmla="*/ 7 w 54"/>
                      <a:gd name="T3" fmla="*/ 11 h 78"/>
                      <a:gd name="T4" fmla="*/ 5 w 54"/>
                      <a:gd name="T5" fmla="*/ 47 h 78"/>
                      <a:gd name="T6" fmla="*/ 30 w 54"/>
                      <a:gd name="T7" fmla="*/ 74 h 78"/>
                      <a:gd name="T8" fmla="*/ 54 w 54"/>
                      <a:gd name="T9" fmla="*/ 63 h 78"/>
                      <a:gd name="T10" fmla="*/ 54 w 54"/>
                      <a:gd name="T11" fmla="*/ 61 h 78"/>
                      <a:gd name="T12" fmla="*/ 43 w 54"/>
                      <a:gd name="T13" fmla="*/ 50 h 78"/>
                      <a:gd name="T14" fmla="*/ 40 w 54"/>
                      <a:gd name="T15" fmla="*/ 51 h 78"/>
                      <a:gd name="T16" fmla="*/ 17 w 54"/>
                      <a:gd name="T17" fmla="*/ 34 h 78"/>
                      <a:gd name="T18" fmla="*/ 29 w 54"/>
                      <a:gd name="T19" fmla="*/ 20 h 78"/>
                      <a:gd name="T20" fmla="*/ 27 w 54"/>
                      <a:gd name="T21" fmla="*/ 4 h 78"/>
                      <a:gd name="T22" fmla="*/ 25 w 54"/>
                      <a:gd name="T23" fmla="*/ 4 h 78"/>
                      <a:gd name="T24" fmla="*/ 24 w 54"/>
                      <a:gd name="T25" fmla="*/ 20 h 78"/>
                      <a:gd name="T26" fmla="*/ 20 w 54"/>
                      <a:gd name="T27" fmla="*/ 22 h 78"/>
                      <a:gd name="T28" fmla="*/ 15 w 54"/>
                      <a:gd name="T29" fmla="*/ 31 h 78"/>
                      <a:gd name="T30" fmla="*/ 26 w 54"/>
                      <a:gd name="T31" fmla="*/ 55 h 78"/>
                      <a:gd name="T32" fmla="*/ 38 w 54"/>
                      <a:gd name="T33" fmla="*/ 55 h 78"/>
                      <a:gd name="T34" fmla="*/ 49 w 54"/>
                      <a:gd name="T35" fmla="*/ 60 h 78"/>
                      <a:gd name="T36" fmla="*/ 48 w 54"/>
                      <a:gd name="T37" fmla="*/ 68 h 78"/>
                      <a:gd name="T38" fmla="*/ 21 w 54"/>
                      <a:gd name="T39" fmla="*/ 67 h 78"/>
                      <a:gd name="T40" fmla="*/ 5 w 54"/>
                      <a:gd name="T41" fmla="*/ 33 h 78"/>
                      <a:gd name="T42" fmla="*/ 9 w 54"/>
                      <a:gd name="T43" fmla="*/ 12 h 78"/>
                      <a:gd name="T44" fmla="*/ 30 w 54"/>
                      <a:gd name="T45" fmla="*/ 5 h 78"/>
                      <a:gd name="T46" fmla="*/ 30 w 54"/>
                      <a:gd name="T47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8">
                        <a:moveTo>
                          <a:pt x="30" y="2"/>
                        </a:moveTo>
                        <a:cubicBezTo>
                          <a:pt x="19" y="2"/>
                          <a:pt x="13" y="0"/>
                          <a:pt x="7" y="11"/>
                        </a:cubicBezTo>
                        <a:cubicBezTo>
                          <a:pt x="1" y="22"/>
                          <a:pt x="0" y="36"/>
                          <a:pt x="5" y="47"/>
                        </a:cubicBezTo>
                        <a:cubicBezTo>
                          <a:pt x="10" y="59"/>
                          <a:pt x="17" y="70"/>
                          <a:pt x="30" y="74"/>
                        </a:cubicBezTo>
                        <a:cubicBezTo>
                          <a:pt x="40" y="78"/>
                          <a:pt x="50" y="72"/>
                          <a:pt x="54" y="63"/>
                        </a:cubicBezTo>
                        <a:cubicBezTo>
                          <a:pt x="54" y="62"/>
                          <a:pt x="54" y="62"/>
                          <a:pt x="54" y="61"/>
                        </a:cubicBezTo>
                        <a:cubicBezTo>
                          <a:pt x="51" y="58"/>
                          <a:pt x="48" y="52"/>
                          <a:pt x="43" y="50"/>
                        </a:cubicBezTo>
                        <a:cubicBezTo>
                          <a:pt x="42" y="50"/>
                          <a:pt x="40" y="51"/>
                          <a:pt x="40" y="51"/>
                        </a:cubicBezTo>
                        <a:cubicBezTo>
                          <a:pt x="22" y="56"/>
                          <a:pt x="18" y="46"/>
                          <a:pt x="17" y="34"/>
                        </a:cubicBezTo>
                        <a:cubicBezTo>
                          <a:pt x="16" y="12"/>
                          <a:pt x="28" y="29"/>
                          <a:pt x="29" y="20"/>
                        </a:cubicBezTo>
                        <a:cubicBezTo>
                          <a:pt x="31" y="15"/>
                          <a:pt x="30" y="9"/>
                          <a:pt x="27" y="4"/>
                        </a:cubicBezTo>
                        <a:cubicBezTo>
                          <a:pt x="27" y="2"/>
                          <a:pt x="24" y="3"/>
                          <a:pt x="25" y="4"/>
                        </a:cubicBezTo>
                        <a:cubicBezTo>
                          <a:pt x="26" y="8"/>
                          <a:pt x="30" y="18"/>
                          <a:pt x="24" y="20"/>
                        </a:cubicBezTo>
                        <a:cubicBezTo>
                          <a:pt x="24" y="20"/>
                          <a:pt x="20" y="21"/>
                          <a:pt x="20" y="22"/>
                        </a:cubicBezTo>
                        <a:cubicBezTo>
                          <a:pt x="17" y="25"/>
                          <a:pt x="15" y="27"/>
                          <a:pt x="15" y="31"/>
                        </a:cubicBezTo>
                        <a:cubicBezTo>
                          <a:pt x="14" y="41"/>
                          <a:pt x="16" y="50"/>
                          <a:pt x="26" y="55"/>
                        </a:cubicBezTo>
                        <a:cubicBezTo>
                          <a:pt x="30" y="57"/>
                          <a:pt x="34" y="56"/>
                          <a:pt x="38" y="55"/>
                        </a:cubicBezTo>
                        <a:cubicBezTo>
                          <a:pt x="42" y="54"/>
                          <a:pt x="46" y="57"/>
                          <a:pt x="49" y="60"/>
                        </a:cubicBezTo>
                        <a:cubicBezTo>
                          <a:pt x="49" y="63"/>
                          <a:pt x="48" y="65"/>
                          <a:pt x="48" y="68"/>
                        </a:cubicBezTo>
                        <a:cubicBezTo>
                          <a:pt x="38" y="74"/>
                          <a:pt x="29" y="73"/>
                          <a:pt x="21" y="67"/>
                        </a:cubicBezTo>
                        <a:cubicBezTo>
                          <a:pt x="12" y="59"/>
                          <a:pt x="6" y="44"/>
                          <a:pt x="5" y="33"/>
                        </a:cubicBezTo>
                        <a:cubicBezTo>
                          <a:pt x="4" y="26"/>
                          <a:pt x="6" y="19"/>
                          <a:pt x="9" y="12"/>
                        </a:cubicBezTo>
                        <a:cubicBezTo>
                          <a:pt x="13" y="4"/>
                          <a:pt x="22" y="5"/>
                          <a:pt x="30" y="5"/>
                        </a:cubicBezTo>
                        <a:cubicBezTo>
                          <a:pt x="32" y="5"/>
                          <a:pt x="32" y="2"/>
                          <a:pt x="3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Freeform 218"/>
                  <p:cNvSpPr>
                    <a:spLocks/>
                  </p:cNvSpPr>
                  <p:nvPr/>
                </p:nvSpPr>
                <p:spPr bwMode="auto">
                  <a:xfrm>
                    <a:off x="547" y="1585"/>
                    <a:ext cx="5" cy="14"/>
                  </a:xfrm>
                  <a:custGeom>
                    <a:avLst/>
                    <a:gdLst>
                      <a:gd name="T0" fmla="*/ 3 w 8"/>
                      <a:gd name="T1" fmla="*/ 0 h 21"/>
                      <a:gd name="T2" fmla="*/ 3 w 8"/>
                      <a:gd name="T3" fmla="*/ 0 h 21"/>
                      <a:gd name="T4" fmla="*/ 1 w 8"/>
                      <a:gd name="T5" fmla="*/ 1 h 21"/>
                      <a:gd name="T6" fmla="*/ 1 w 8"/>
                      <a:gd name="T7" fmla="*/ 2 h 21"/>
                      <a:gd name="T8" fmla="*/ 2 w 8"/>
                      <a:gd name="T9" fmla="*/ 3 h 21"/>
                      <a:gd name="T10" fmla="*/ 5 w 8"/>
                      <a:gd name="T11" fmla="*/ 12 h 21"/>
                      <a:gd name="T12" fmla="*/ 5 w 8"/>
                      <a:gd name="T13" fmla="*/ 16 h 21"/>
                      <a:gd name="T14" fmla="*/ 2 w 8"/>
                      <a:gd name="T15" fmla="*/ 18 h 21"/>
                      <a:gd name="T16" fmla="*/ 2 w 8"/>
                      <a:gd name="T17" fmla="*/ 21 h 21"/>
                      <a:gd name="T18" fmla="*/ 8 w 8"/>
                      <a:gd name="T19" fmla="*/ 15 h 21"/>
                      <a:gd name="T20" fmla="*/ 4 w 8"/>
                      <a:gd name="T21" fmla="*/ 1 h 21"/>
                      <a:gd name="T22" fmla="*/ 4 w 8"/>
                      <a:gd name="T23" fmla="*/ 2 h 21"/>
                      <a:gd name="T24" fmla="*/ 4 w 8"/>
                      <a:gd name="T25" fmla="*/ 2 h 21"/>
                      <a:gd name="T26" fmla="*/ 2 w 8"/>
                      <a:gd name="T27" fmla="*/ 3 h 21"/>
                      <a:gd name="T28" fmla="*/ 3 w 8"/>
                      <a:gd name="T29" fmla="*/ 3 h 21"/>
                      <a:gd name="T30" fmla="*/ 3 w 8"/>
                      <a:gd name="T3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2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4" y="5"/>
                          <a:pt x="5" y="9"/>
                          <a:pt x="5" y="12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8"/>
                          <a:pt x="4" y="18"/>
                          <a:pt x="2" y="18"/>
                        </a:cubicBezTo>
                        <a:cubicBezTo>
                          <a:pt x="0" y="18"/>
                          <a:pt x="0" y="21"/>
                          <a:pt x="2" y="21"/>
                        </a:cubicBezTo>
                        <a:cubicBezTo>
                          <a:pt x="7" y="21"/>
                          <a:pt x="8" y="19"/>
                          <a:pt x="8" y="15"/>
                        </a:cubicBezTo>
                        <a:cubicBezTo>
                          <a:pt x="8" y="10"/>
                          <a:pt x="7" y="5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5" y="3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Freeform 219"/>
                  <p:cNvSpPr>
                    <a:spLocks/>
                  </p:cNvSpPr>
                  <p:nvPr/>
                </p:nvSpPr>
                <p:spPr bwMode="auto">
                  <a:xfrm>
                    <a:off x="548" y="1585"/>
                    <a:ext cx="2" cy="3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3 w 3"/>
                      <a:gd name="T5" fmla="*/ 2 h 4"/>
                      <a:gd name="T6" fmla="*/ 3 w 3"/>
                      <a:gd name="T7" fmla="*/ 2 h 4"/>
                      <a:gd name="T8" fmla="*/ 0 w 3"/>
                      <a:gd name="T9" fmla="*/ 2 h 4"/>
                      <a:gd name="T10" fmla="*/ 0 w 3"/>
                      <a:gd name="T11" fmla="*/ 2 h 4"/>
                      <a:gd name="T12" fmla="*/ 3 w 3"/>
                      <a:gd name="T13" fmla="*/ 2 h 4"/>
                      <a:gd name="T14" fmla="*/ 3 w 3"/>
                      <a:gd name="T15" fmla="*/ 2 h 4"/>
                      <a:gd name="T16" fmla="*/ 0 w 3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Freeform 220"/>
                  <p:cNvSpPr>
                    <a:spLocks/>
                  </p:cNvSpPr>
                  <p:nvPr/>
                </p:nvSpPr>
                <p:spPr bwMode="auto">
                  <a:xfrm>
                    <a:off x="556" y="1615"/>
                    <a:ext cx="13" cy="12"/>
                  </a:xfrm>
                  <a:custGeom>
                    <a:avLst/>
                    <a:gdLst>
                      <a:gd name="T0" fmla="*/ 3 w 20"/>
                      <a:gd name="T1" fmla="*/ 7 h 19"/>
                      <a:gd name="T2" fmla="*/ 6 w 20"/>
                      <a:gd name="T3" fmla="*/ 2 h 19"/>
                      <a:gd name="T4" fmla="*/ 4 w 20"/>
                      <a:gd name="T5" fmla="*/ 3 h 19"/>
                      <a:gd name="T6" fmla="*/ 17 w 20"/>
                      <a:gd name="T7" fmla="*/ 13 h 19"/>
                      <a:gd name="T8" fmla="*/ 17 w 20"/>
                      <a:gd name="T9" fmla="*/ 11 h 19"/>
                      <a:gd name="T10" fmla="*/ 14 w 20"/>
                      <a:gd name="T11" fmla="*/ 16 h 19"/>
                      <a:gd name="T12" fmla="*/ 17 w 20"/>
                      <a:gd name="T13" fmla="*/ 16 h 19"/>
                      <a:gd name="T14" fmla="*/ 12 w 20"/>
                      <a:gd name="T15" fmla="*/ 11 h 19"/>
                      <a:gd name="T16" fmla="*/ 10 w 20"/>
                      <a:gd name="T17" fmla="*/ 13 h 19"/>
                      <a:gd name="T18" fmla="*/ 13 w 20"/>
                      <a:gd name="T19" fmla="*/ 14 h 19"/>
                      <a:gd name="T20" fmla="*/ 15 w 20"/>
                      <a:gd name="T21" fmla="*/ 12 h 19"/>
                      <a:gd name="T22" fmla="*/ 14 w 20"/>
                      <a:gd name="T23" fmla="*/ 10 h 19"/>
                      <a:gd name="T24" fmla="*/ 13 w 20"/>
                      <a:gd name="T25" fmla="*/ 12 h 19"/>
                      <a:gd name="T26" fmla="*/ 14 w 20"/>
                      <a:gd name="T27" fmla="*/ 13 h 19"/>
                      <a:gd name="T28" fmla="*/ 16 w 20"/>
                      <a:gd name="T29" fmla="*/ 11 h 19"/>
                      <a:gd name="T30" fmla="*/ 12 w 20"/>
                      <a:gd name="T31" fmla="*/ 9 h 19"/>
                      <a:gd name="T32" fmla="*/ 11 w 20"/>
                      <a:gd name="T33" fmla="*/ 12 h 19"/>
                      <a:gd name="T34" fmla="*/ 12 w 20"/>
                      <a:gd name="T35" fmla="*/ 13 h 19"/>
                      <a:gd name="T36" fmla="*/ 14 w 20"/>
                      <a:gd name="T37" fmla="*/ 11 h 19"/>
                      <a:gd name="T38" fmla="*/ 12 w 20"/>
                      <a:gd name="T39" fmla="*/ 10 h 19"/>
                      <a:gd name="T40" fmla="*/ 10 w 20"/>
                      <a:gd name="T41" fmla="*/ 12 h 19"/>
                      <a:gd name="T42" fmla="*/ 14 w 20"/>
                      <a:gd name="T43" fmla="*/ 18 h 19"/>
                      <a:gd name="T44" fmla="*/ 17 w 20"/>
                      <a:gd name="T45" fmla="*/ 18 h 19"/>
                      <a:gd name="T46" fmla="*/ 19 w 20"/>
                      <a:gd name="T47" fmla="*/ 13 h 19"/>
                      <a:gd name="T48" fmla="*/ 19 w 20"/>
                      <a:gd name="T49" fmla="*/ 11 h 19"/>
                      <a:gd name="T50" fmla="*/ 5 w 20"/>
                      <a:gd name="T51" fmla="*/ 0 h 19"/>
                      <a:gd name="T52" fmla="*/ 3 w 20"/>
                      <a:gd name="T53" fmla="*/ 1 h 19"/>
                      <a:gd name="T54" fmla="*/ 1 w 20"/>
                      <a:gd name="T55" fmla="*/ 5 h 19"/>
                      <a:gd name="T56" fmla="*/ 3 w 20"/>
                      <a:gd name="T5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19">
                        <a:moveTo>
                          <a:pt x="3" y="7"/>
                        </a:moveTo>
                        <a:cubicBezTo>
                          <a:pt x="5" y="5"/>
                          <a:pt x="5" y="4"/>
                          <a:pt x="6" y="2"/>
                        </a:cubicBezTo>
                        <a:cubicBezTo>
                          <a:pt x="5" y="2"/>
                          <a:pt x="4" y="2"/>
                          <a:pt x="4" y="3"/>
                        </a:cubicBezTo>
                        <a:cubicBezTo>
                          <a:pt x="8" y="6"/>
                          <a:pt x="13" y="9"/>
                          <a:pt x="17" y="13"/>
                        </a:cubicBezTo>
                        <a:cubicBezTo>
                          <a:pt x="17" y="12"/>
                          <a:pt x="17" y="12"/>
                          <a:pt x="17" y="11"/>
                        </a:cubicBezTo>
                        <a:cubicBezTo>
                          <a:pt x="16" y="13"/>
                          <a:pt x="15" y="15"/>
                          <a:pt x="14" y="16"/>
                        </a:cubicBezTo>
                        <a:cubicBezTo>
                          <a:pt x="15" y="16"/>
                          <a:pt x="16" y="16"/>
                          <a:pt x="17" y="16"/>
                        </a:cubicBezTo>
                        <a:cubicBezTo>
                          <a:pt x="16" y="14"/>
                          <a:pt x="14" y="13"/>
                          <a:pt x="12" y="11"/>
                        </a:cubicBezTo>
                        <a:cubicBezTo>
                          <a:pt x="12" y="11"/>
                          <a:pt x="11" y="12"/>
                          <a:pt x="10" y="13"/>
                        </a:cubicBezTo>
                        <a:cubicBezTo>
                          <a:pt x="11" y="13"/>
                          <a:pt x="12" y="13"/>
                          <a:pt x="13" y="14"/>
                        </a:cubicBezTo>
                        <a:cubicBezTo>
                          <a:pt x="14" y="14"/>
                          <a:pt x="16" y="13"/>
                          <a:pt x="15" y="12"/>
                        </a:cubicBezTo>
                        <a:cubicBezTo>
                          <a:pt x="15" y="11"/>
                          <a:pt x="14" y="11"/>
                          <a:pt x="14" y="10"/>
                        </a:cubicBezTo>
                        <a:cubicBezTo>
                          <a:pt x="14" y="11"/>
                          <a:pt x="13" y="11"/>
                          <a:pt x="13" y="12"/>
                        </a:cubicBezTo>
                        <a:cubicBezTo>
                          <a:pt x="13" y="12"/>
                          <a:pt x="13" y="12"/>
                          <a:pt x="14" y="13"/>
                        </a:cubicBezTo>
                        <a:cubicBezTo>
                          <a:pt x="15" y="14"/>
                          <a:pt x="17" y="12"/>
                          <a:pt x="16" y="11"/>
                        </a:cubicBezTo>
                        <a:cubicBezTo>
                          <a:pt x="15" y="9"/>
                          <a:pt x="14" y="9"/>
                          <a:pt x="12" y="9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ubicBezTo>
                          <a:pt x="12" y="12"/>
                          <a:pt x="12" y="13"/>
                          <a:pt x="12" y="13"/>
                        </a:cubicBezTo>
                        <a:cubicBezTo>
                          <a:pt x="13" y="13"/>
                          <a:pt x="14" y="12"/>
                          <a:pt x="14" y="11"/>
                        </a:cubicBezTo>
                        <a:cubicBezTo>
                          <a:pt x="14" y="11"/>
                          <a:pt x="13" y="11"/>
                          <a:pt x="12" y="10"/>
                        </a:cubicBezTo>
                        <a:cubicBezTo>
                          <a:pt x="11" y="10"/>
                          <a:pt x="9" y="11"/>
                          <a:pt x="10" y="12"/>
                        </a:cubicBezTo>
                        <a:cubicBezTo>
                          <a:pt x="11" y="14"/>
                          <a:pt x="13" y="16"/>
                          <a:pt x="14" y="18"/>
                        </a:cubicBezTo>
                        <a:cubicBezTo>
                          <a:pt x="15" y="19"/>
                          <a:pt x="16" y="19"/>
                          <a:pt x="17" y="18"/>
                        </a:cubicBezTo>
                        <a:cubicBezTo>
                          <a:pt x="17" y="16"/>
                          <a:pt x="18" y="14"/>
                          <a:pt x="19" y="13"/>
                        </a:cubicBezTo>
                        <a:cubicBezTo>
                          <a:pt x="20" y="12"/>
                          <a:pt x="20" y="11"/>
                          <a:pt x="19" y="11"/>
                        </a:cubicBezTo>
                        <a:cubicBezTo>
                          <a:pt x="15" y="7"/>
                          <a:pt x="10" y="4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6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Freeform 221"/>
                  <p:cNvSpPr>
                    <a:spLocks/>
                  </p:cNvSpPr>
                  <p:nvPr/>
                </p:nvSpPr>
                <p:spPr bwMode="auto">
                  <a:xfrm>
                    <a:off x="564" y="1622"/>
                    <a:ext cx="3" cy="3"/>
                  </a:xfrm>
                  <a:custGeom>
                    <a:avLst/>
                    <a:gdLst>
                      <a:gd name="T0" fmla="*/ 3 w 5"/>
                      <a:gd name="T1" fmla="*/ 4 h 5"/>
                      <a:gd name="T2" fmla="*/ 3 w 5"/>
                      <a:gd name="T3" fmla="*/ 3 h 5"/>
                      <a:gd name="T4" fmla="*/ 1 w 5"/>
                      <a:gd name="T5" fmla="*/ 2 h 5"/>
                      <a:gd name="T6" fmla="*/ 1 w 5"/>
                      <a:gd name="T7" fmla="*/ 2 h 5"/>
                      <a:gd name="T8" fmla="*/ 4 w 5"/>
                      <a:gd name="T9" fmla="*/ 3 h 5"/>
                      <a:gd name="T10" fmla="*/ 4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5 w 5"/>
                      <a:gd name="T17" fmla="*/ 2 h 5"/>
                      <a:gd name="T18" fmla="*/ 5 w 5"/>
                      <a:gd name="T19" fmla="*/ 0 h 5"/>
                      <a:gd name="T20" fmla="*/ 3 w 5"/>
                      <a:gd name="T21" fmla="*/ 0 h 5"/>
                      <a:gd name="T22" fmla="*/ 1 w 5"/>
                      <a:gd name="T23" fmla="*/ 1 h 5"/>
                      <a:gd name="T24" fmla="*/ 4 w 5"/>
                      <a:gd name="T25" fmla="*/ 2 h 5"/>
                      <a:gd name="T26" fmla="*/ 4 w 5"/>
                      <a:gd name="T27" fmla="*/ 1 h 5"/>
                      <a:gd name="T28" fmla="*/ 2 w 5"/>
                      <a:gd name="T29" fmla="*/ 0 h 5"/>
                      <a:gd name="T30" fmla="*/ 0 w 5"/>
                      <a:gd name="T31" fmla="*/ 3 h 5"/>
                      <a:gd name="T32" fmla="*/ 3 w 5"/>
                      <a:gd name="T3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5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2" y="1"/>
                          <a:pt x="3" y="1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2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Freeform 222"/>
                  <p:cNvSpPr>
                    <a:spLocks/>
                  </p:cNvSpPr>
                  <p:nvPr/>
                </p:nvSpPr>
                <p:spPr bwMode="auto">
                  <a:xfrm>
                    <a:off x="553" y="1618"/>
                    <a:ext cx="13" cy="13"/>
                  </a:xfrm>
                  <a:custGeom>
                    <a:avLst/>
                    <a:gdLst>
                      <a:gd name="T0" fmla="*/ 1 w 20"/>
                      <a:gd name="T1" fmla="*/ 3 h 19"/>
                      <a:gd name="T2" fmla="*/ 17 w 20"/>
                      <a:gd name="T3" fmla="*/ 17 h 19"/>
                      <a:gd name="T4" fmla="*/ 18 w 20"/>
                      <a:gd name="T5" fmla="*/ 15 h 19"/>
                      <a:gd name="T6" fmla="*/ 3 w 20"/>
                      <a:gd name="T7" fmla="*/ 1 h 19"/>
                      <a:gd name="T8" fmla="*/ 1 w 20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" y="3"/>
                        </a:moveTo>
                        <a:cubicBezTo>
                          <a:pt x="6" y="8"/>
                          <a:pt x="11" y="13"/>
                          <a:pt x="17" y="17"/>
                        </a:cubicBezTo>
                        <a:cubicBezTo>
                          <a:pt x="19" y="19"/>
                          <a:pt x="20" y="16"/>
                          <a:pt x="18" y="15"/>
                        </a:cubicBezTo>
                        <a:cubicBezTo>
                          <a:pt x="13" y="11"/>
                          <a:pt x="8" y="6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Freeform 223"/>
                  <p:cNvSpPr>
                    <a:spLocks/>
                  </p:cNvSpPr>
                  <p:nvPr/>
                </p:nvSpPr>
                <p:spPr bwMode="auto">
                  <a:xfrm>
                    <a:off x="542" y="1585"/>
                    <a:ext cx="6" cy="14"/>
                  </a:xfrm>
                  <a:custGeom>
                    <a:avLst/>
                    <a:gdLst>
                      <a:gd name="T0" fmla="*/ 8 w 8"/>
                      <a:gd name="T1" fmla="*/ 19 h 21"/>
                      <a:gd name="T2" fmla="*/ 6 w 8"/>
                      <a:gd name="T3" fmla="*/ 11 h 21"/>
                      <a:gd name="T4" fmla="*/ 3 w 8"/>
                      <a:gd name="T5" fmla="*/ 2 h 21"/>
                      <a:gd name="T6" fmla="*/ 0 w 8"/>
                      <a:gd name="T7" fmla="*/ 2 h 21"/>
                      <a:gd name="T8" fmla="*/ 3 w 8"/>
                      <a:gd name="T9" fmla="*/ 10 h 21"/>
                      <a:gd name="T10" fmla="*/ 5 w 8"/>
                      <a:gd name="T11" fmla="*/ 20 h 21"/>
                      <a:gd name="T12" fmla="*/ 8 w 8"/>
                      <a:gd name="T1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1">
                        <a:moveTo>
                          <a:pt x="8" y="19"/>
                        </a:moveTo>
                        <a:cubicBezTo>
                          <a:pt x="7" y="16"/>
                          <a:pt x="6" y="14"/>
                          <a:pt x="6" y="11"/>
                        </a:cubicBez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5"/>
                          <a:pt x="2" y="8"/>
                          <a:pt x="3" y="10"/>
                        </a:cubicBezTo>
                        <a:cubicBezTo>
                          <a:pt x="4" y="13"/>
                          <a:pt x="4" y="17"/>
                          <a:pt x="5" y="20"/>
                        </a:cubicBezTo>
                        <a:cubicBezTo>
                          <a:pt x="6" y="21"/>
                          <a:pt x="8" y="21"/>
                          <a:pt x="8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Freeform 224"/>
                  <p:cNvSpPr>
                    <a:spLocks/>
                  </p:cNvSpPr>
                  <p:nvPr/>
                </p:nvSpPr>
                <p:spPr bwMode="auto">
                  <a:xfrm>
                    <a:off x="936" y="1544"/>
                    <a:ext cx="43" cy="44"/>
                  </a:xfrm>
                  <a:custGeom>
                    <a:avLst/>
                    <a:gdLst>
                      <a:gd name="T0" fmla="*/ 42 w 65"/>
                      <a:gd name="T1" fmla="*/ 16 h 65"/>
                      <a:gd name="T2" fmla="*/ 22 w 65"/>
                      <a:gd name="T3" fmla="*/ 24 h 65"/>
                      <a:gd name="T4" fmla="*/ 19 w 65"/>
                      <a:gd name="T5" fmla="*/ 40 h 65"/>
                      <a:gd name="T6" fmla="*/ 32 w 65"/>
                      <a:gd name="T7" fmla="*/ 41 h 65"/>
                      <a:gd name="T8" fmla="*/ 43 w 65"/>
                      <a:gd name="T9" fmla="*/ 16 h 65"/>
                      <a:gd name="T10" fmla="*/ 40 w 65"/>
                      <a:gd name="T11" fmla="*/ 16 h 65"/>
                      <a:gd name="T12" fmla="*/ 50 w 65"/>
                      <a:gd name="T13" fmla="*/ 43 h 65"/>
                      <a:gd name="T14" fmla="*/ 63 w 65"/>
                      <a:gd name="T15" fmla="*/ 22 h 65"/>
                      <a:gd name="T16" fmla="*/ 46 w 65"/>
                      <a:gd name="T17" fmla="*/ 4 h 65"/>
                      <a:gd name="T18" fmla="*/ 4 w 65"/>
                      <a:gd name="T19" fmla="*/ 33 h 65"/>
                      <a:gd name="T20" fmla="*/ 52 w 65"/>
                      <a:gd name="T21" fmla="*/ 49 h 65"/>
                      <a:gd name="T22" fmla="*/ 50 w 65"/>
                      <a:gd name="T23" fmla="*/ 47 h 65"/>
                      <a:gd name="T24" fmla="*/ 10 w 65"/>
                      <a:gd name="T25" fmla="*/ 40 h 65"/>
                      <a:gd name="T26" fmla="*/ 33 w 65"/>
                      <a:gd name="T27" fmla="*/ 6 h 65"/>
                      <a:gd name="T28" fmla="*/ 56 w 65"/>
                      <a:gd name="T29" fmla="*/ 12 h 65"/>
                      <a:gd name="T30" fmla="*/ 49 w 65"/>
                      <a:gd name="T31" fmla="*/ 40 h 65"/>
                      <a:gd name="T32" fmla="*/ 43 w 65"/>
                      <a:gd name="T33" fmla="*/ 16 h 65"/>
                      <a:gd name="T34" fmla="*/ 40 w 65"/>
                      <a:gd name="T35" fmla="*/ 16 h 65"/>
                      <a:gd name="T36" fmla="*/ 32 w 65"/>
                      <a:gd name="T37" fmla="*/ 37 h 65"/>
                      <a:gd name="T38" fmla="*/ 28 w 65"/>
                      <a:gd name="T39" fmla="*/ 40 h 65"/>
                      <a:gd name="T40" fmla="*/ 26 w 65"/>
                      <a:gd name="T41" fmla="*/ 23 h 65"/>
                      <a:gd name="T42" fmla="*/ 42 w 65"/>
                      <a:gd name="T43" fmla="*/ 18 h 65"/>
                      <a:gd name="T44" fmla="*/ 42 w 65"/>
                      <a:gd name="T45" fmla="*/ 1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5" h="65">
                        <a:moveTo>
                          <a:pt x="42" y="16"/>
                        </a:moveTo>
                        <a:cubicBezTo>
                          <a:pt x="33" y="15"/>
                          <a:pt x="27" y="17"/>
                          <a:pt x="22" y="24"/>
                        </a:cubicBezTo>
                        <a:cubicBezTo>
                          <a:pt x="18" y="29"/>
                          <a:pt x="16" y="34"/>
                          <a:pt x="19" y="40"/>
                        </a:cubicBezTo>
                        <a:cubicBezTo>
                          <a:pt x="22" y="45"/>
                          <a:pt x="28" y="43"/>
                          <a:pt x="32" y="41"/>
                        </a:cubicBezTo>
                        <a:cubicBezTo>
                          <a:pt x="39" y="35"/>
                          <a:pt x="39" y="24"/>
                          <a:pt x="43" y="16"/>
                        </a:cubicBezTo>
                        <a:cubicBezTo>
                          <a:pt x="42" y="16"/>
                          <a:pt x="41" y="16"/>
                          <a:pt x="40" y="16"/>
                        </a:cubicBezTo>
                        <a:cubicBezTo>
                          <a:pt x="39" y="23"/>
                          <a:pt x="37" y="46"/>
                          <a:pt x="50" y="43"/>
                        </a:cubicBezTo>
                        <a:cubicBezTo>
                          <a:pt x="59" y="41"/>
                          <a:pt x="63" y="30"/>
                          <a:pt x="63" y="22"/>
                        </a:cubicBezTo>
                        <a:cubicBezTo>
                          <a:pt x="63" y="12"/>
                          <a:pt x="55" y="6"/>
                          <a:pt x="46" y="4"/>
                        </a:cubicBezTo>
                        <a:cubicBezTo>
                          <a:pt x="29" y="0"/>
                          <a:pt x="0" y="14"/>
                          <a:pt x="4" y="33"/>
                        </a:cubicBezTo>
                        <a:cubicBezTo>
                          <a:pt x="9" y="54"/>
                          <a:pt x="36" y="65"/>
                          <a:pt x="52" y="49"/>
                        </a:cubicBezTo>
                        <a:cubicBezTo>
                          <a:pt x="53" y="48"/>
                          <a:pt x="51" y="46"/>
                          <a:pt x="50" y="47"/>
                        </a:cubicBezTo>
                        <a:cubicBezTo>
                          <a:pt x="37" y="60"/>
                          <a:pt x="19" y="54"/>
                          <a:pt x="10" y="40"/>
                        </a:cubicBezTo>
                        <a:cubicBezTo>
                          <a:pt x="0" y="23"/>
                          <a:pt x="19" y="10"/>
                          <a:pt x="33" y="6"/>
                        </a:cubicBezTo>
                        <a:cubicBezTo>
                          <a:pt x="41" y="5"/>
                          <a:pt x="50" y="7"/>
                          <a:pt x="56" y="12"/>
                        </a:cubicBezTo>
                        <a:cubicBezTo>
                          <a:pt x="65" y="20"/>
                          <a:pt x="59" y="36"/>
                          <a:pt x="49" y="40"/>
                        </a:cubicBezTo>
                        <a:cubicBezTo>
                          <a:pt x="40" y="44"/>
                          <a:pt x="42" y="20"/>
                          <a:pt x="43" y="16"/>
                        </a:cubicBezTo>
                        <a:cubicBezTo>
                          <a:pt x="43" y="14"/>
                          <a:pt x="40" y="14"/>
                          <a:pt x="40" y="16"/>
                        </a:cubicBezTo>
                        <a:cubicBezTo>
                          <a:pt x="37" y="23"/>
                          <a:pt x="37" y="30"/>
                          <a:pt x="32" y="37"/>
                        </a:cubicBezTo>
                        <a:cubicBezTo>
                          <a:pt x="30" y="38"/>
                          <a:pt x="29" y="39"/>
                          <a:pt x="28" y="40"/>
                        </a:cubicBezTo>
                        <a:cubicBezTo>
                          <a:pt x="21" y="34"/>
                          <a:pt x="20" y="28"/>
                          <a:pt x="26" y="23"/>
                        </a:cubicBezTo>
                        <a:cubicBezTo>
                          <a:pt x="30" y="18"/>
                          <a:pt x="36" y="18"/>
                          <a:pt x="42" y="18"/>
                        </a:cubicBezTo>
                        <a:cubicBezTo>
                          <a:pt x="44" y="19"/>
                          <a:pt x="44" y="16"/>
                          <a:pt x="4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Freeform 225"/>
                  <p:cNvSpPr>
                    <a:spLocks/>
                  </p:cNvSpPr>
                  <p:nvPr/>
                </p:nvSpPr>
                <p:spPr bwMode="auto">
                  <a:xfrm>
                    <a:off x="960" y="1515"/>
                    <a:ext cx="35" cy="20"/>
                  </a:xfrm>
                  <a:custGeom>
                    <a:avLst/>
                    <a:gdLst>
                      <a:gd name="T0" fmla="*/ 4 w 52"/>
                      <a:gd name="T1" fmla="*/ 6 h 30"/>
                      <a:gd name="T2" fmla="*/ 31 w 52"/>
                      <a:gd name="T3" fmla="*/ 6 h 30"/>
                      <a:gd name="T4" fmla="*/ 42 w 52"/>
                      <a:gd name="T5" fmla="*/ 5 h 30"/>
                      <a:gd name="T6" fmla="*/ 40 w 52"/>
                      <a:gd name="T7" fmla="*/ 13 h 30"/>
                      <a:gd name="T8" fmla="*/ 32 w 52"/>
                      <a:gd name="T9" fmla="*/ 22 h 30"/>
                      <a:gd name="T10" fmla="*/ 29 w 52"/>
                      <a:gd name="T11" fmla="*/ 25 h 30"/>
                      <a:gd name="T12" fmla="*/ 19 w 52"/>
                      <a:gd name="T13" fmla="*/ 21 h 30"/>
                      <a:gd name="T14" fmla="*/ 2 w 52"/>
                      <a:gd name="T15" fmla="*/ 6 h 30"/>
                      <a:gd name="T16" fmla="*/ 0 w 52"/>
                      <a:gd name="T17" fmla="*/ 7 h 30"/>
                      <a:gd name="T18" fmla="*/ 24 w 52"/>
                      <a:gd name="T19" fmla="*/ 28 h 30"/>
                      <a:gd name="T20" fmla="*/ 32 w 52"/>
                      <a:gd name="T21" fmla="*/ 25 h 30"/>
                      <a:gd name="T22" fmla="*/ 51 w 52"/>
                      <a:gd name="T23" fmla="*/ 6 h 30"/>
                      <a:gd name="T24" fmla="*/ 50 w 52"/>
                      <a:gd name="T25" fmla="*/ 5 h 30"/>
                      <a:gd name="T26" fmla="*/ 3 w 52"/>
                      <a:gd name="T27" fmla="*/ 5 h 30"/>
                      <a:gd name="T28" fmla="*/ 3 w 52"/>
                      <a:gd name="T29" fmla="*/ 7 h 30"/>
                      <a:gd name="T30" fmla="*/ 4 w 52"/>
                      <a:gd name="T31" fmla="*/ 7 h 30"/>
                      <a:gd name="T32" fmla="*/ 4 w 52"/>
                      <a:gd name="T3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0">
                        <a:moveTo>
                          <a:pt x="4" y="6"/>
                        </a:moveTo>
                        <a:cubicBezTo>
                          <a:pt x="12" y="9"/>
                          <a:pt x="23" y="7"/>
                          <a:pt x="31" y="6"/>
                        </a:cubicBezTo>
                        <a:cubicBezTo>
                          <a:pt x="35" y="5"/>
                          <a:pt x="39" y="5"/>
                          <a:pt x="42" y="5"/>
                        </a:cubicBezTo>
                        <a:cubicBezTo>
                          <a:pt x="52" y="5"/>
                          <a:pt x="43" y="10"/>
                          <a:pt x="40" y="13"/>
                        </a:cubicBezTo>
                        <a:cubicBezTo>
                          <a:pt x="37" y="16"/>
                          <a:pt x="35" y="19"/>
                          <a:pt x="32" y="22"/>
                        </a:cubicBezTo>
                        <a:cubicBezTo>
                          <a:pt x="31" y="23"/>
                          <a:pt x="30" y="24"/>
                          <a:pt x="29" y="25"/>
                        </a:cubicBezTo>
                        <a:cubicBezTo>
                          <a:pt x="26" y="28"/>
                          <a:pt x="21" y="23"/>
                          <a:pt x="19" y="21"/>
                        </a:cubicBezTo>
                        <a:cubicBezTo>
                          <a:pt x="13" y="17"/>
                          <a:pt x="5" y="13"/>
                          <a:pt x="2" y="6"/>
                        </a:cubicBezTo>
                        <a:cubicBezTo>
                          <a:pt x="2" y="5"/>
                          <a:pt x="0" y="5"/>
                          <a:pt x="0" y="7"/>
                        </a:cubicBezTo>
                        <a:cubicBezTo>
                          <a:pt x="4" y="16"/>
                          <a:pt x="17" y="23"/>
                          <a:pt x="24" y="28"/>
                        </a:cubicBezTo>
                        <a:cubicBezTo>
                          <a:pt x="28" y="30"/>
                          <a:pt x="30" y="27"/>
                          <a:pt x="32" y="25"/>
                        </a:cubicBezTo>
                        <a:cubicBezTo>
                          <a:pt x="38" y="18"/>
                          <a:pt x="44" y="12"/>
                          <a:pt x="51" y="6"/>
                        </a:cubicBezTo>
                        <a:cubicBezTo>
                          <a:pt x="51" y="6"/>
                          <a:pt x="51" y="5"/>
                          <a:pt x="50" y="5"/>
                        </a:cubicBezTo>
                        <a:cubicBezTo>
                          <a:pt x="36" y="0"/>
                          <a:pt x="18" y="5"/>
                          <a:pt x="3" y="5"/>
                        </a:cubicBezTo>
                        <a:cubicBezTo>
                          <a:pt x="2" y="5"/>
                          <a:pt x="2" y="7"/>
                          <a:pt x="3" y="7"/>
                        </a:cubicBezTo>
                        <a:cubicBezTo>
                          <a:pt x="3" y="7"/>
                          <a:pt x="3" y="7"/>
                          <a:pt x="4" y="7"/>
                        </a:cubicBezTo>
                        <a:cubicBezTo>
                          <a:pt x="5" y="8"/>
                          <a:pt x="5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Freeform 226"/>
                  <p:cNvSpPr>
                    <a:spLocks/>
                  </p:cNvSpPr>
                  <p:nvPr/>
                </p:nvSpPr>
                <p:spPr bwMode="auto">
                  <a:xfrm>
                    <a:off x="960" y="1516"/>
                    <a:ext cx="37" cy="27"/>
                  </a:xfrm>
                  <a:custGeom>
                    <a:avLst/>
                    <a:gdLst>
                      <a:gd name="T0" fmla="*/ 3 w 55"/>
                      <a:gd name="T1" fmla="*/ 5 h 40"/>
                      <a:gd name="T2" fmla="*/ 2 w 55"/>
                      <a:gd name="T3" fmla="*/ 4 h 40"/>
                      <a:gd name="T4" fmla="*/ 0 w 55"/>
                      <a:gd name="T5" fmla="*/ 5 h 40"/>
                      <a:gd name="T6" fmla="*/ 2 w 55"/>
                      <a:gd name="T7" fmla="*/ 37 h 40"/>
                      <a:gd name="T8" fmla="*/ 3 w 55"/>
                      <a:gd name="T9" fmla="*/ 38 h 40"/>
                      <a:gd name="T10" fmla="*/ 34 w 55"/>
                      <a:gd name="T11" fmla="*/ 38 h 40"/>
                      <a:gd name="T12" fmla="*/ 51 w 55"/>
                      <a:gd name="T13" fmla="*/ 36 h 40"/>
                      <a:gd name="T14" fmla="*/ 53 w 55"/>
                      <a:gd name="T15" fmla="*/ 23 h 40"/>
                      <a:gd name="T16" fmla="*/ 50 w 55"/>
                      <a:gd name="T17" fmla="*/ 1 h 40"/>
                      <a:gd name="T18" fmla="*/ 48 w 55"/>
                      <a:gd name="T19" fmla="*/ 2 h 40"/>
                      <a:gd name="T20" fmla="*/ 50 w 55"/>
                      <a:gd name="T21" fmla="*/ 13 h 40"/>
                      <a:gd name="T22" fmla="*/ 51 w 55"/>
                      <a:gd name="T23" fmla="*/ 26 h 40"/>
                      <a:gd name="T24" fmla="*/ 47 w 55"/>
                      <a:gd name="T25" fmla="*/ 36 h 40"/>
                      <a:gd name="T26" fmla="*/ 30 w 55"/>
                      <a:gd name="T27" fmla="*/ 36 h 40"/>
                      <a:gd name="T28" fmla="*/ 4 w 55"/>
                      <a:gd name="T29" fmla="*/ 33 h 40"/>
                      <a:gd name="T30" fmla="*/ 3 w 55"/>
                      <a:gd name="T31" fmla="*/ 19 h 40"/>
                      <a:gd name="T32" fmla="*/ 2 w 55"/>
                      <a:gd name="T33" fmla="*/ 6 h 40"/>
                      <a:gd name="T34" fmla="*/ 3 w 55"/>
                      <a:gd name="T35" fmla="*/ 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40">
                        <a:moveTo>
                          <a:pt x="3" y="5"/>
                        </a:move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ubicBezTo>
                          <a:pt x="0" y="16"/>
                          <a:pt x="2" y="26"/>
                          <a:pt x="2" y="37"/>
                        </a:cubicBezTo>
                        <a:cubicBezTo>
                          <a:pt x="2" y="37"/>
                          <a:pt x="2" y="38"/>
                          <a:pt x="3" y="38"/>
                        </a:cubicBezTo>
                        <a:cubicBezTo>
                          <a:pt x="13" y="37"/>
                          <a:pt x="23" y="37"/>
                          <a:pt x="34" y="38"/>
                        </a:cubicBezTo>
                        <a:cubicBezTo>
                          <a:pt x="38" y="38"/>
                          <a:pt x="47" y="40"/>
                          <a:pt x="51" y="36"/>
                        </a:cubicBezTo>
                        <a:cubicBezTo>
                          <a:pt x="55" y="34"/>
                          <a:pt x="53" y="27"/>
                          <a:pt x="53" y="23"/>
                        </a:cubicBezTo>
                        <a:cubicBezTo>
                          <a:pt x="53" y="17"/>
                          <a:pt x="53" y="6"/>
                          <a:pt x="50" y="1"/>
                        </a:cubicBezTo>
                        <a:cubicBezTo>
                          <a:pt x="49" y="0"/>
                          <a:pt x="48" y="1"/>
                          <a:pt x="48" y="2"/>
                        </a:cubicBezTo>
                        <a:cubicBezTo>
                          <a:pt x="50" y="5"/>
                          <a:pt x="50" y="10"/>
                          <a:pt x="50" y="13"/>
                        </a:cubicBezTo>
                        <a:cubicBezTo>
                          <a:pt x="50" y="17"/>
                          <a:pt x="51" y="22"/>
                          <a:pt x="51" y="26"/>
                        </a:cubicBezTo>
                        <a:cubicBezTo>
                          <a:pt x="51" y="30"/>
                          <a:pt x="52" y="35"/>
                          <a:pt x="47" y="36"/>
                        </a:cubicBezTo>
                        <a:cubicBezTo>
                          <a:pt x="42" y="37"/>
                          <a:pt x="36" y="36"/>
                          <a:pt x="30" y="36"/>
                        </a:cubicBezTo>
                        <a:cubicBezTo>
                          <a:pt x="28" y="35"/>
                          <a:pt x="4" y="36"/>
                          <a:pt x="4" y="33"/>
                        </a:cubicBezTo>
                        <a:cubicBezTo>
                          <a:pt x="4" y="28"/>
                          <a:pt x="4" y="24"/>
                          <a:pt x="3" y="19"/>
                        </a:cubicBezTo>
                        <a:cubicBezTo>
                          <a:pt x="3" y="17"/>
                          <a:pt x="3" y="7"/>
                          <a:pt x="2" y="6"/>
                        </a:cubicBezTo>
                        <a:cubicBezTo>
                          <a:pt x="3" y="7"/>
                          <a:pt x="4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Freeform 227"/>
                  <p:cNvSpPr>
                    <a:spLocks/>
                  </p:cNvSpPr>
                  <p:nvPr/>
                </p:nvSpPr>
                <p:spPr bwMode="auto">
                  <a:xfrm>
                    <a:off x="959" y="1504"/>
                    <a:ext cx="36" cy="17"/>
                  </a:xfrm>
                  <a:custGeom>
                    <a:avLst/>
                    <a:gdLst>
                      <a:gd name="T0" fmla="*/ 3 w 53"/>
                      <a:gd name="T1" fmla="*/ 25 h 26"/>
                      <a:gd name="T2" fmla="*/ 11 w 53"/>
                      <a:gd name="T3" fmla="*/ 17 h 26"/>
                      <a:gd name="T4" fmla="*/ 22 w 53"/>
                      <a:gd name="T5" fmla="*/ 7 h 26"/>
                      <a:gd name="T6" fmla="*/ 34 w 53"/>
                      <a:gd name="T7" fmla="*/ 7 h 26"/>
                      <a:gd name="T8" fmla="*/ 51 w 53"/>
                      <a:gd name="T9" fmla="*/ 22 h 26"/>
                      <a:gd name="T10" fmla="*/ 52 w 53"/>
                      <a:gd name="T11" fmla="*/ 21 h 26"/>
                      <a:gd name="T12" fmla="*/ 39 w 53"/>
                      <a:gd name="T13" fmla="*/ 9 h 26"/>
                      <a:gd name="T14" fmla="*/ 26 w 53"/>
                      <a:gd name="T15" fmla="*/ 0 h 26"/>
                      <a:gd name="T16" fmla="*/ 20 w 53"/>
                      <a:gd name="T17" fmla="*/ 6 h 26"/>
                      <a:gd name="T18" fmla="*/ 12 w 53"/>
                      <a:gd name="T19" fmla="*/ 14 h 26"/>
                      <a:gd name="T20" fmla="*/ 2 w 53"/>
                      <a:gd name="T21" fmla="*/ 24 h 26"/>
                      <a:gd name="T22" fmla="*/ 3 w 53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6">
                        <a:moveTo>
                          <a:pt x="3" y="25"/>
                        </a:moveTo>
                        <a:cubicBezTo>
                          <a:pt x="6" y="23"/>
                          <a:pt x="8" y="20"/>
                          <a:pt x="11" y="17"/>
                        </a:cubicBezTo>
                        <a:cubicBezTo>
                          <a:pt x="15" y="14"/>
                          <a:pt x="19" y="11"/>
                          <a:pt x="22" y="7"/>
                        </a:cubicBezTo>
                        <a:cubicBezTo>
                          <a:pt x="26" y="1"/>
                          <a:pt x="29" y="4"/>
                          <a:pt x="34" y="7"/>
                        </a:cubicBezTo>
                        <a:cubicBezTo>
                          <a:pt x="40" y="12"/>
                          <a:pt x="47" y="16"/>
                          <a:pt x="51" y="22"/>
                        </a:cubicBezTo>
                        <a:cubicBezTo>
                          <a:pt x="51" y="23"/>
                          <a:pt x="53" y="22"/>
                          <a:pt x="52" y="21"/>
                        </a:cubicBezTo>
                        <a:cubicBezTo>
                          <a:pt x="49" y="16"/>
                          <a:pt x="44" y="12"/>
                          <a:pt x="39" y="9"/>
                        </a:cubicBezTo>
                        <a:cubicBezTo>
                          <a:pt x="36" y="6"/>
                          <a:pt x="31" y="1"/>
                          <a:pt x="26" y="0"/>
                        </a:cubicBezTo>
                        <a:cubicBezTo>
                          <a:pt x="24" y="0"/>
                          <a:pt x="21" y="4"/>
                          <a:pt x="20" y="6"/>
                        </a:cubicBezTo>
                        <a:cubicBezTo>
                          <a:pt x="18" y="9"/>
                          <a:pt x="15" y="11"/>
                          <a:pt x="12" y="14"/>
                        </a:cubicBezTo>
                        <a:cubicBezTo>
                          <a:pt x="8" y="17"/>
                          <a:pt x="6" y="21"/>
                          <a:pt x="2" y="24"/>
                        </a:cubicBezTo>
                        <a:cubicBezTo>
                          <a:pt x="0" y="24"/>
                          <a:pt x="1" y="26"/>
                          <a:pt x="3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Freeform 228"/>
                  <p:cNvSpPr>
                    <a:spLocks/>
                  </p:cNvSpPr>
                  <p:nvPr/>
                </p:nvSpPr>
                <p:spPr bwMode="auto">
                  <a:xfrm>
                    <a:off x="911" y="1456"/>
                    <a:ext cx="8" cy="58"/>
                  </a:xfrm>
                  <a:custGeom>
                    <a:avLst/>
                    <a:gdLst>
                      <a:gd name="T0" fmla="*/ 3 w 13"/>
                      <a:gd name="T1" fmla="*/ 2 h 87"/>
                      <a:gd name="T2" fmla="*/ 2 w 13"/>
                      <a:gd name="T3" fmla="*/ 40 h 87"/>
                      <a:gd name="T4" fmla="*/ 4 w 13"/>
                      <a:gd name="T5" fmla="*/ 82 h 87"/>
                      <a:gd name="T6" fmla="*/ 6 w 13"/>
                      <a:gd name="T7" fmla="*/ 83 h 87"/>
                      <a:gd name="T8" fmla="*/ 11 w 13"/>
                      <a:gd name="T9" fmla="*/ 76 h 87"/>
                      <a:gd name="T10" fmla="*/ 8 w 13"/>
                      <a:gd name="T11" fmla="*/ 32 h 87"/>
                      <a:gd name="T12" fmla="*/ 2 w 13"/>
                      <a:gd name="T13" fmla="*/ 2 h 87"/>
                      <a:gd name="T14" fmla="*/ 1 w 13"/>
                      <a:gd name="T15" fmla="*/ 4 h 87"/>
                      <a:gd name="T16" fmla="*/ 3 w 13"/>
                      <a:gd name="T17" fmla="*/ 6 h 87"/>
                      <a:gd name="T18" fmla="*/ 5 w 13"/>
                      <a:gd name="T19" fmla="*/ 4 h 87"/>
                      <a:gd name="T20" fmla="*/ 6 w 13"/>
                      <a:gd name="T21" fmla="*/ 32 h 87"/>
                      <a:gd name="T22" fmla="*/ 8 w 13"/>
                      <a:gd name="T23" fmla="*/ 59 h 87"/>
                      <a:gd name="T24" fmla="*/ 8 w 13"/>
                      <a:gd name="T25" fmla="*/ 71 h 87"/>
                      <a:gd name="T26" fmla="*/ 8 w 13"/>
                      <a:gd name="T27" fmla="*/ 69 h 87"/>
                      <a:gd name="T28" fmla="*/ 7 w 13"/>
                      <a:gd name="T29" fmla="*/ 39 h 87"/>
                      <a:gd name="T30" fmla="*/ 4 w 13"/>
                      <a:gd name="T31" fmla="*/ 38 h 87"/>
                      <a:gd name="T32" fmla="*/ 3 w 13"/>
                      <a:gd name="T33" fmla="*/ 63 h 87"/>
                      <a:gd name="T34" fmla="*/ 6 w 13"/>
                      <a:gd name="T35" fmla="*/ 63 h 87"/>
                      <a:gd name="T36" fmla="*/ 6 w 13"/>
                      <a:gd name="T37" fmla="*/ 51 h 87"/>
                      <a:gd name="T38" fmla="*/ 5 w 13"/>
                      <a:gd name="T39" fmla="*/ 49 h 87"/>
                      <a:gd name="T40" fmla="*/ 5 w 13"/>
                      <a:gd name="T41" fmla="*/ 81 h 87"/>
                      <a:gd name="T42" fmla="*/ 8 w 13"/>
                      <a:gd name="T43" fmla="*/ 81 h 87"/>
                      <a:gd name="T44" fmla="*/ 10 w 13"/>
                      <a:gd name="T45" fmla="*/ 52 h 87"/>
                      <a:gd name="T46" fmla="*/ 8 w 13"/>
                      <a:gd name="T47" fmla="*/ 2 h 87"/>
                      <a:gd name="T48" fmla="*/ 6 w 13"/>
                      <a:gd name="T49" fmla="*/ 1 h 87"/>
                      <a:gd name="T50" fmla="*/ 3 w 13"/>
                      <a:gd name="T51" fmla="*/ 1 h 87"/>
                      <a:gd name="T52" fmla="*/ 1 w 13"/>
                      <a:gd name="T53" fmla="*/ 3 h 87"/>
                      <a:gd name="T54" fmla="*/ 7 w 13"/>
                      <a:gd name="T55" fmla="*/ 56 h 87"/>
                      <a:gd name="T56" fmla="*/ 8 w 13"/>
                      <a:gd name="T57" fmla="*/ 76 h 87"/>
                      <a:gd name="T58" fmla="*/ 6 w 13"/>
                      <a:gd name="T59" fmla="*/ 67 h 87"/>
                      <a:gd name="T60" fmla="*/ 6 w 13"/>
                      <a:gd name="T61" fmla="*/ 58 h 87"/>
                      <a:gd name="T62" fmla="*/ 5 w 13"/>
                      <a:gd name="T63" fmla="*/ 3 h 87"/>
                      <a:gd name="T64" fmla="*/ 3 w 13"/>
                      <a:gd name="T65" fmla="*/ 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" h="87">
                        <a:moveTo>
                          <a:pt x="3" y="2"/>
                        </a:moveTo>
                        <a:cubicBezTo>
                          <a:pt x="1" y="14"/>
                          <a:pt x="2" y="28"/>
                          <a:pt x="2" y="40"/>
                        </a:cubicBezTo>
                        <a:cubicBezTo>
                          <a:pt x="3" y="54"/>
                          <a:pt x="2" y="69"/>
                          <a:pt x="4" y="82"/>
                        </a:cubicBezTo>
                        <a:cubicBezTo>
                          <a:pt x="4" y="83"/>
                          <a:pt x="5" y="83"/>
                          <a:pt x="6" y="83"/>
                        </a:cubicBezTo>
                        <a:cubicBezTo>
                          <a:pt x="10" y="82"/>
                          <a:pt x="11" y="80"/>
                          <a:pt x="11" y="76"/>
                        </a:cubicBezTo>
                        <a:cubicBezTo>
                          <a:pt x="11" y="61"/>
                          <a:pt x="9" y="46"/>
                          <a:pt x="8" y="32"/>
                        </a:cubicBezTo>
                        <a:cubicBezTo>
                          <a:pt x="7" y="26"/>
                          <a:pt x="10" y="3"/>
                          <a:pt x="2" y="2"/>
                        </a:cubicBezTo>
                        <a:cubicBezTo>
                          <a:pt x="1" y="1"/>
                          <a:pt x="0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6" y="6"/>
                          <a:pt x="5" y="4"/>
                        </a:cubicBezTo>
                        <a:cubicBezTo>
                          <a:pt x="9" y="10"/>
                          <a:pt x="6" y="25"/>
                          <a:pt x="6" y="32"/>
                        </a:cubicBezTo>
                        <a:cubicBezTo>
                          <a:pt x="6" y="41"/>
                          <a:pt x="7" y="50"/>
                          <a:pt x="8" y="59"/>
                        </a:cubicBezTo>
                        <a:cubicBezTo>
                          <a:pt x="8" y="63"/>
                          <a:pt x="8" y="67"/>
                          <a:pt x="8" y="71"/>
                        </a:cubicBezTo>
                        <a:cubicBezTo>
                          <a:pt x="8" y="87"/>
                          <a:pt x="8" y="71"/>
                          <a:pt x="8" y="69"/>
                        </a:cubicBezTo>
                        <a:cubicBezTo>
                          <a:pt x="8" y="59"/>
                          <a:pt x="7" y="49"/>
                          <a:pt x="7" y="39"/>
                        </a:cubicBezTo>
                        <a:cubicBezTo>
                          <a:pt x="7" y="37"/>
                          <a:pt x="4" y="37"/>
                          <a:pt x="4" y="38"/>
                        </a:cubicBezTo>
                        <a:cubicBezTo>
                          <a:pt x="2" y="46"/>
                          <a:pt x="3" y="55"/>
                          <a:pt x="3" y="63"/>
                        </a:cubicBezTo>
                        <a:cubicBezTo>
                          <a:pt x="3" y="65"/>
                          <a:pt x="6" y="65"/>
                          <a:pt x="6" y="63"/>
                        </a:cubicBezTo>
                        <a:cubicBezTo>
                          <a:pt x="6" y="59"/>
                          <a:pt x="6" y="55"/>
                          <a:pt x="6" y="51"/>
                        </a:cubicBezTo>
                        <a:cubicBezTo>
                          <a:pt x="6" y="49"/>
                          <a:pt x="4" y="37"/>
                          <a:pt x="5" y="49"/>
                        </a:cubicBezTo>
                        <a:cubicBezTo>
                          <a:pt x="5" y="59"/>
                          <a:pt x="4" y="70"/>
                          <a:pt x="5" y="81"/>
                        </a:cubicBezTo>
                        <a:cubicBezTo>
                          <a:pt x="5" y="82"/>
                          <a:pt x="7" y="83"/>
                          <a:pt x="8" y="81"/>
                        </a:cubicBezTo>
                        <a:cubicBezTo>
                          <a:pt x="13" y="73"/>
                          <a:pt x="11" y="62"/>
                          <a:pt x="10" y="52"/>
                        </a:cubicBezTo>
                        <a:cubicBezTo>
                          <a:pt x="8" y="36"/>
                          <a:pt x="11" y="18"/>
                          <a:pt x="8" y="2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4" y="20"/>
                          <a:pt x="6" y="38"/>
                          <a:pt x="7" y="56"/>
                        </a:cubicBezTo>
                        <a:cubicBezTo>
                          <a:pt x="8" y="62"/>
                          <a:pt x="7" y="69"/>
                          <a:pt x="8" y="76"/>
                        </a:cubicBezTo>
                        <a:cubicBezTo>
                          <a:pt x="5" y="74"/>
                          <a:pt x="5" y="71"/>
                          <a:pt x="6" y="67"/>
                        </a:cubicBezTo>
                        <a:cubicBezTo>
                          <a:pt x="6" y="64"/>
                          <a:pt x="6" y="61"/>
                          <a:pt x="6" y="58"/>
                        </a:cubicBezTo>
                        <a:cubicBezTo>
                          <a:pt x="6" y="39"/>
                          <a:pt x="3" y="21"/>
                          <a:pt x="5" y="3"/>
                        </a:cubicBezTo>
                        <a:cubicBezTo>
                          <a:pt x="6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Freeform 229"/>
                  <p:cNvSpPr>
                    <a:spLocks/>
                  </p:cNvSpPr>
                  <p:nvPr/>
                </p:nvSpPr>
                <p:spPr bwMode="auto">
                  <a:xfrm>
                    <a:off x="913" y="1457"/>
                    <a:ext cx="31" cy="8"/>
                  </a:xfrm>
                  <a:custGeom>
                    <a:avLst/>
                    <a:gdLst>
                      <a:gd name="T0" fmla="*/ 1 w 47"/>
                      <a:gd name="T1" fmla="*/ 7 h 12"/>
                      <a:gd name="T2" fmla="*/ 15 w 47"/>
                      <a:gd name="T3" fmla="*/ 7 h 12"/>
                      <a:gd name="T4" fmla="*/ 30 w 47"/>
                      <a:gd name="T5" fmla="*/ 11 h 12"/>
                      <a:gd name="T6" fmla="*/ 46 w 47"/>
                      <a:gd name="T7" fmla="*/ 3 h 12"/>
                      <a:gd name="T8" fmla="*/ 44 w 47"/>
                      <a:gd name="T9" fmla="*/ 2 h 12"/>
                      <a:gd name="T10" fmla="*/ 18 w 47"/>
                      <a:gd name="T11" fmla="*/ 5 h 12"/>
                      <a:gd name="T12" fmla="*/ 2 w 47"/>
                      <a:gd name="T13" fmla="*/ 4 h 12"/>
                      <a:gd name="T14" fmla="*/ 1 w 47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12">
                        <a:moveTo>
                          <a:pt x="1" y="7"/>
                        </a:moveTo>
                        <a:cubicBezTo>
                          <a:pt x="6" y="8"/>
                          <a:pt x="10" y="6"/>
                          <a:pt x="15" y="7"/>
                        </a:cubicBezTo>
                        <a:cubicBezTo>
                          <a:pt x="20" y="8"/>
                          <a:pt x="24" y="11"/>
                          <a:pt x="30" y="11"/>
                        </a:cubicBezTo>
                        <a:cubicBezTo>
                          <a:pt x="36" y="11"/>
                          <a:pt x="44" y="9"/>
                          <a:pt x="46" y="3"/>
                        </a:cubicBezTo>
                        <a:cubicBezTo>
                          <a:pt x="47" y="1"/>
                          <a:pt x="44" y="0"/>
                          <a:pt x="44" y="2"/>
                        </a:cubicBezTo>
                        <a:cubicBezTo>
                          <a:pt x="40" y="12"/>
                          <a:pt x="25" y="8"/>
                          <a:pt x="18" y="5"/>
                        </a:cubicBezTo>
                        <a:cubicBezTo>
                          <a:pt x="12" y="3"/>
                          <a:pt x="8" y="6"/>
                          <a:pt x="2" y="4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Freeform 230"/>
                  <p:cNvSpPr>
                    <a:spLocks/>
                  </p:cNvSpPr>
                  <p:nvPr/>
                </p:nvSpPr>
                <p:spPr bwMode="auto">
                  <a:xfrm>
                    <a:off x="912" y="1474"/>
                    <a:ext cx="32" cy="8"/>
                  </a:xfrm>
                  <a:custGeom>
                    <a:avLst/>
                    <a:gdLst>
                      <a:gd name="T0" fmla="*/ 3 w 48"/>
                      <a:gd name="T1" fmla="*/ 10 h 11"/>
                      <a:gd name="T2" fmla="*/ 34 w 48"/>
                      <a:gd name="T3" fmla="*/ 10 h 11"/>
                      <a:gd name="T4" fmla="*/ 47 w 48"/>
                      <a:gd name="T5" fmla="*/ 2 h 11"/>
                      <a:gd name="T6" fmla="*/ 44 w 48"/>
                      <a:gd name="T7" fmla="*/ 2 h 11"/>
                      <a:gd name="T8" fmla="*/ 19 w 48"/>
                      <a:gd name="T9" fmla="*/ 5 h 11"/>
                      <a:gd name="T10" fmla="*/ 2 w 48"/>
                      <a:gd name="T11" fmla="*/ 8 h 11"/>
                      <a:gd name="T12" fmla="*/ 3 w 48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11">
                        <a:moveTo>
                          <a:pt x="3" y="10"/>
                        </a:moveTo>
                        <a:cubicBezTo>
                          <a:pt x="14" y="3"/>
                          <a:pt x="23" y="11"/>
                          <a:pt x="34" y="10"/>
                        </a:cubicBezTo>
                        <a:cubicBezTo>
                          <a:pt x="39" y="9"/>
                          <a:pt x="45" y="8"/>
                          <a:pt x="47" y="2"/>
                        </a:cubicBezTo>
                        <a:cubicBezTo>
                          <a:pt x="48" y="1"/>
                          <a:pt x="45" y="0"/>
                          <a:pt x="44" y="2"/>
                        </a:cubicBezTo>
                        <a:cubicBezTo>
                          <a:pt x="42" y="10"/>
                          <a:pt x="25" y="7"/>
                          <a:pt x="19" y="5"/>
                        </a:cubicBezTo>
                        <a:cubicBezTo>
                          <a:pt x="13" y="4"/>
                          <a:pt x="8" y="4"/>
                          <a:pt x="2" y="8"/>
                        </a:cubicBezTo>
                        <a:cubicBezTo>
                          <a:pt x="0" y="9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Freeform 231"/>
                  <p:cNvSpPr>
                    <a:spLocks/>
                  </p:cNvSpPr>
                  <p:nvPr/>
                </p:nvSpPr>
                <p:spPr bwMode="auto">
                  <a:xfrm>
                    <a:off x="941" y="1458"/>
                    <a:ext cx="3" cy="20"/>
                  </a:xfrm>
                  <a:custGeom>
                    <a:avLst/>
                    <a:gdLst>
                      <a:gd name="T0" fmla="*/ 1 w 5"/>
                      <a:gd name="T1" fmla="*/ 2 h 30"/>
                      <a:gd name="T2" fmla="*/ 1 w 5"/>
                      <a:gd name="T3" fmla="*/ 14 h 30"/>
                      <a:gd name="T4" fmla="*/ 1 w 5"/>
                      <a:gd name="T5" fmla="*/ 28 h 30"/>
                      <a:gd name="T6" fmla="*/ 4 w 5"/>
                      <a:gd name="T7" fmla="*/ 28 h 30"/>
                      <a:gd name="T8" fmla="*/ 4 w 5"/>
                      <a:gd name="T9" fmla="*/ 15 h 30"/>
                      <a:gd name="T10" fmla="*/ 4 w 5"/>
                      <a:gd name="T11" fmla="*/ 3 h 30"/>
                      <a:gd name="T12" fmla="*/ 1 w 5"/>
                      <a:gd name="T13" fmla="*/ 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0">
                        <a:moveTo>
                          <a:pt x="1" y="2"/>
                        </a:moveTo>
                        <a:cubicBezTo>
                          <a:pt x="0" y="6"/>
                          <a:pt x="0" y="10"/>
                          <a:pt x="1" y="14"/>
                        </a:cubicBezTo>
                        <a:cubicBezTo>
                          <a:pt x="1" y="19"/>
                          <a:pt x="1" y="23"/>
                          <a:pt x="1" y="28"/>
                        </a:cubicBezTo>
                        <a:cubicBezTo>
                          <a:pt x="1" y="30"/>
                          <a:pt x="4" y="30"/>
                          <a:pt x="4" y="28"/>
                        </a:cubicBezTo>
                        <a:cubicBezTo>
                          <a:pt x="4" y="24"/>
                          <a:pt x="4" y="19"/>
                          <a:pt x="4" y="15"/>
                        </a:cubicBezTo>
                        <a:cubicBezTo>
                          <a:pt x="3" y="11"/>
                          <a:pt x="3" y="7"/>
                          <a:pt x="4" y="3"/>
                        </a:cubicBezTo>
                        <a:cubicBezTo>
                          <a:pt x="5" y="1"/>
                          <a:pt x="2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Freeform 232"/>
                  <p:cNvSpPr>
                    <a:spLocks/>
                  </p:cNvSpPr>
                  <p:nvPr/>
                </p:nvSpPr>
                <p:spPr bwMode="auto">
                  <a:xfrm>
                    <a:off x="914" y="1460"/>
                    <a:ext cx="8" cy="4"/>
                  </a:xfrm>
                  <a:custGeom>
                    <a:avLst/>
                    <a:gdLst>
                      <a:gd name="T0" fmla="*/ 2 w 12"/>
                      <a:gd name="T1" fmla="*/ 6 h 7"/>
                      <a:gd name="T2" fmla="*/ 5 w 12"/>
                      <a:gd name="T3" fmla="*/ 6 h 7"/>
                      <a:gd name="T4" fmla="*/ 10 w 12"/>
                      <a:gd name="T5" fmla="*/ 3 h 7"/>
                      <a:gd name="T6" fmla="*/ 9 w 12"/>
                      <a:gd name="T7" fmla="*/ 1 h 7"/>
                      <a:gd name="T8" fmla="*/ 6 w 12"/>
                      <a:gd name="T9" fmla="*/ 3 h 7"/>
                      <a:gd name="T10" fmla="*/ 4 w 12"/>
                      <a:gd name="T11" fmla="*/ 3 h 7"/>
                      <a:gd name="T12" fmla="*/ 3 w 12"/>
                      <a:gd name="T13" fmla="*/ 4 h 7"/>
                      <a:gd name="T14" fmla="*/ 2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2" y="6"/>
                        </a:moveTo>
                        <a:cubicBezTo>
                          <a:pt x="3" y="7"/>
                          <a:pt x="4" y="6"/>
                          <a:pt x="5" y="6"/>
                        </a:cubicBezTo>
                        <a:cubicBezTo>
                          <a:pt x="7" y="5"/>
                          <a:pt x="9" y="4"/>
                          <a:pt x="10" y="3"/>
                        </a:cubicBezTo>
                        <a:cubicBezTo>
                          <a:pt x="12" y="3"/>
                          <a:pt x="11" y="0"/>
                          <a:pt x="9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2" y="3"/>
                          <a:pt x="0" y="5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Freeform 233"/>
                  <p:cNvSpPr>
                    <a:spLocks/>
                  </p:cNvSpPr>
                  <p:nvPr/>
                </p:nvSpPr>
                <p:spPr bwMode="auto">
                  <a:xfrm>
                    <a:off x="913" y="1462"/>
                    <a:ext cx="10" cy="6"/>
                  </a:xfrm>
                  <a:custGeom>
                    <a:avLst/>
                    <a:gdLst>
                      <a:gd name="T0" fmla="*/ 3 w 14"/>
                      <a:gd name="T1" fmla="*/ 9 h 9"/>
                      <a:gd name="T2" fmla="*/ 12 w 14"/>
                      <a:gd name="T3" fmla="*/ 3 h 9"/>
                      <a:gd name="T4" fmla="*/ 11 w 14"/>
                      <a:gd name="T5" fmla="*/ 1 h 9"/>
                      <a:gd name="T6" fmla="*/ 1 w 14"/>
                      <a:gd name="T7" fmla="*/ 6 h 9"/>
                      <a:gd name="T8" fmla="*/ 3 w 14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6" y="7"/>
                          <a:pt x="9" y="5"/>
                          <a:pt x="12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7" y="2"/>
                          <a:pt x="4" y="4"/>
                          <a:pt x="1" y="6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Freeform 234"/>
                  <p:cNvSpPr>
                    <a:spLocks/>
                  </p:cNvSpPr>
                  <p:nvPr/>
                </p:nvSpPr>
                <p:spPr bwMode="auto">
                  <a:xfrm>
                    <a:off x="914" y="1463"/>
                    <a:ext cx="10" cy="5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13 w 15"/>
                      <a:gd name="T3" fmla="*/ 4 h 8"/>
                      <a:gd name="T4" fmla="*/ 12 w 15"/>
                      <a:gd name="T5" fmla="*/ 1 h 8"/>
                      <a:gd name="T6" fmla="*/ 2 w 15"/>
                      <a:gd name="T7" fmla="*/ 5 h 8"/>
                      <a:gd name="T8" fmla="*/ 3 w 15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6" y="7"/>
                          <a:pt x="10" y="5"/>
                          <a:pt x="13" y="4"/>
                        </a:cubicBezTo>
                        <a:cubicBezTo>
                          <a:pt x="15" y="3"/>
                          <a:pt x="14" y="0"/>
                          <a:pt x="12" y="1"/>
                        </a:cubicBezTo>
                        <a:cubicBezTo>
                          <a:pt x="9" y="2"/>
                          <a:pt x="5" y="4"/>
                          <a:pt x="2" y="5"/>
                        </a:cubicBezTo>
                        <a:cubicBezTo>
                          <a:pt x="0" y="6"/>
                          <a:pt x="1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Freeform 235"/>
                  <p:cNvSpPr>
                    <a:spLocks/>
                  </p:cNvSpPr>
                  <p:nvPr/>
                </p:nvSpPr>
                <p:spPr bwMode="auto">
                  <a:xfrm>
                    <a:off x="913" y="1464"/>
                    <a:ext cx="14" cy="9"/>
                  </a:xfrm>
                  <a:custGeom>
                    <a:avLst/>
                    <a:gdLst>
                      <a:gd name="T0" fmla="*/ 3 w 21"/>
                      <a:gd name="T1" fmla="*/ 13 h 14"/>
                      <a:gd name="T2" fmla="*/ 19 w 21"/>
                      <a:gd name="T3" fmla="*/ 3 h 14"/>
                      <a:gd name="T4" fmla="*/ 18 w 21"/>
                      <a:gd name="T5" fmla="*/ 1 h 14"/>
                      <a:gd name="T6" fmla="*/ 2 w 21"/>
                      <a:gd name="T7" fmla="*/ 10 h 14"/>
                      <a:gd name="T8" fmla="*/ 3 w 21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4">
                        <a:moveTo>
                          <a:pt x="3" y="13"/>
                        </a:moveTo>
                        <a:cubicBezTo>
                          <a:pt x="8" y="9"/>
                          <a:pt x="14" y="6"/>
                          <a:pt x="19" y="3"/>
                        </a:cubicBezTo>
                        <a:cubicBezTo>
                          <a:pt x="21" y="2"/>
                          <a:pt x="19" y="0"/>
                          <a:pt x="18" y="1"/>
                        </a:cubicBezTo>
                        <a:cubicBezTo>
                          <a:pt x="12" y="4"/>
                          <a:pt x="7" y="7"/>
                          <a:pt x="2" y="10"/>
                        </a:cubicBezTo>
                        <a:cubicBezTo>
                          <a:pt x="0" y="11"/>
                          <a:pt x="2" y="14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Freeform 236"/>
                  <p:cNvSpPr>
                    <a:spLocks/>
                  </p:cNvSpPr>
                  <p:nvPr/>
                </p:nvSpPr>
                <p:spPr bwMode="auto">
                  <a:xfrm>
                    <a:off x="914" y="1464"/>
                    <a:ext cx="15" cy="10"/>
                  </a:xfrm>
                  <a:custGeom>
                    <a:avLst/>
                    <a:gdLst>
                      <a:gd name="T0" fmla="*/ 3 w 23"/>
                      <a:gd name="T1" fmla="*/ 14 h 15"/>
                      <a:gd name="T2" fmla="*/ 22 w 23"/>
                      <a:gd name="T3" fmla="*/ 4 h 15"/>
                      <a:gd name="T4" fmla="*/ 20 w 23"/>
                      <a:gd name="T5" fmla="*/ 1 h 15"/>
                      <a:gd name="T6" fmla="*/ 2 w 23"/>
                      <a:gd name="T7" fmla="*/ 12 h 15"/>
                      <a:gd name="T8" fmla="*/ 3 w 23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5">
                        <a:moveTo>
                          <a:pt x="3" y="14"/>
                        </a:moveTo>
                        <a:cubicBezTo>
                          <a:pt x="10" y="12"/>
                          <a:pt x="16" y="7"/>
                          <a:pt x="22" y="4"/>
                        </a:cubicBezTo>
                        <a:cubicBezTo>
                          <a:pt x="23" y="3"/>
                          <a:pt x="22" y="0"/>
                          <a:pt x="20" y="1"/>
                        </a:cubicBezTo>
                        <a:cubicBezTo>
                          <a:pt x="14" y="5"/>
                          <a:pt x="8" y="9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Freeform 237"/>
                  <p:cNvSpPr>
                    <a:spLocks/>
                  </p:cNvSpPr>
                  <p:nvPr/>
                </p:nvSpPr>
                <p:spPr bwMode="auto">
                  <a:xfrm>
                    <a:off x="915" y="1464"/>
                    <a:ext cx="19" cy="12"/>
                  </a:xfrm>
                  <a:custGeom>
                    <a:avLst/>
                    <a:gdLst>
                      <a:gd name="T0" fmla="*/ 3 w 28"/>
                      <a:gd name="T1" fmla="*/ 16 h 17"/>
                      <a:gd name="T2" fmla="*/ 26 w 28"/>
                      <a:gd name="T3" fmla="*/ 3 h 17"/>
                      <a:gd name="T4" fmla="*/ 24 w 28"/>
                      <a:gd name="T5" fmla="*/ 1 h 17"/>
                      <a:gd name="T6" fmla="*/ 2 w 28"/>
                      <a:gd name="T7" fmla="*/ 14 h 17"/>
                      <a:gd name="T8" fmla="*/ 3 w 28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7">
                        <a:moveTo>
                          <a:pt x="3" y="16"/>
                        </a:moveTo>
                        <a:cubicBezTo>
                          <a:pt x="11" y="12"/>
                          <a:pt x="18" y="7"/>
                          <a:pt x="26" y="3"/>
                        </a:cubicBezTo>
                        <a:cubicBezTo>
                          <a:pt x="28" y="2"/>
                          <a:pt x="26" y="0"/>
                          <a:pt x="24" y="1"/>
                        </a:cubicBezTo>
                        <a:cubicBezTo>
                          <a:pt x="16" y="4"/>
                          <a:pt x="10" y="10"/>
                          <a:pt x="2" y="14"/>
                        </a:cubicBezTo>
                        <a:cubicBezTo>
                          <a:pt x="0" y="15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Freeform 238"/>
                  <p:cNvSpPr>
                    <a:spLocks/>
                  </p:cNvSpPr>
                  <p:nvPr/>
                </p:nvSpPr>
                <p:spPr bwMode="auto">
                  <a:xfrm>
                    <a:off x="915" y="1468"/>
                    <a:ext cx="19" cy="12"/>
                  </a:xfrm>
                  <a:custGeom>
                    <a:avLst/>
                    <a:gdLst>
                      <a:gd name="T0" fmla="*/ 3 w 29"/>
                      <a:gd name="T1" fmla="*/ 18 h 19"/>
                      <a:gd name="T2" fmla="*/ 27 w 29"/>
                      <a:gd name="T3" fmla="*/ 3 h 19"/>
                      <a:gd name="T4" fmla="*/ 26 w 29"/>
                      <a:gd name="T5" fmla="*/ 1 h 19"/>
                      <a:gd name="T6" fmla="*/ 2 w 29"/>
                      <a:gd name="T7" fmla="*/ 15 h 19"/>
                      <a:gd name="T8" fmla="*/ 3 w 29"/>
                      <a:gd name="T9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9">
                        <a:moveTo>
                          <a:pt x="3" y="18"/>
                        </a:moveTo>
                        <a:cubicBezTo>
                          <a:pt x="11" y="13"/>
                          <a:pt x="19" y="8"/>
                          <a:pt x="27" y="3"/>
                        </a:cubicBezTo>
                        <a:cubicBezTo>
                          <a:pt x="29" y="2"/>
                          <a:pt x="27" y="0"/>
                          <a:pt x="26" y="1"/>
                        </a:cubicBezTo>
                        <a:cubicBezTo>
                          <a:pt x="18" y="6"/>
                          <a:pt x="10" y="11"/>
                          <a:pt x="2" y="15"/>
                        </a:cubicBezTo>
                        <a:cubicBezTo>
                          <a:pt x="0" y="16"/>
                          <a:pt x="1" y="19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Freeform 239"/>
                  <p:cNvSpPr>
                    <a:spLocks/>
                  </p:cNvSpPr>
                  <p:nvPr/>
                </p:nvSpPr>
                <p:spPr bwMode="auto">
                  <a:xfrm>
                    <a:off x="920" y="1468"/>
                    <a:ext cx="16" cy="11"/>
                  </a:xfrm>
                  <a:custGeom>
                    <a:avLst/>
                    <a:gdLst>
                      <a:gd name="T0" fmla="*/ 3 w 24"/>
                      <a:gd name="T1" fmla="*/ 16 h 17"/>
                      <a:gd name="T2" fmla="*/ 22 w 24"/>
                      <a:gd name="T3" fmla="*/ 3 h 17"/>
                      <a:gd name="T4" fmla="*/ 21 w 24"/>
                      <a:gd name="T5" fmla="*/ 1 h 17"/>
                      <a:gd name="T6" fmla="*/ 2 w 24"/>
                      <a:gd name="T7" fmla="*/ 13 h 17"/>
                      <a:gd name="T8" fmla="*/ 3 w 24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7">
                        <a:moveTo>
                          <a:pt x="3" y="16"/>
                        </a:moveTo>
                        <a:cubicBezTo>
                          <a:pt x="10" y="12"/>
                          <a:pt x="16" y="8"/>
                          <a:pt x="22" y="3"/>
                        </a:cubicBezTo>
                        <a:cubicBezTo>
                          <a:pt x="24" y="2"/>
                          <a:pt x="23" y="0"/>
                          <a:pt x="21" y="1"/>
                        </a:cubicBezTo>
                        <a:cubicBezTo>
                          <a:pt x="15" y="5"/>
                          <a:pt x="8" y="9"/>
                          <a:pt x="2" y="13"/>
                        </a:cubicBezTo>
                        <a:cubicBezTo>
                          <a:pt x="0" y="14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Freeform 240"/>
                  <p:cNvSpPr>
                    <a:spLocks/>
                  </p:cNvSpPr>
                  <p:nvPr/>
                </p:nvSpPr>
                <p:spPr bwMode="auto">
                  <a:xfrm>
                    <a:off x="922" y="1470"/>
                    <a:ext cx="14" cy="10"/>
                  </a:xfrm>
                  <a:custGeom>
                    <a:avLst/>
                    <a:gdLst>
                      <a:gd name="T0" fmla="*/ 3 w 21"/>
                      <a:gd name="T1" fmla="*/ 14 h 15"/>
                      <a:gd name="T2" fmla="*/ 19 w 21"/>
                      <a:gd name="T3" fmla="*/ 4 h 15"/>
                      <a:gd name="T4" fmla="*/ 18 w 21"/>
                      <a:gd name="T5" fmla="*/ 1 h 15"/>
                      <a:gd name="T6" fmla="*/ 2 w 21"/>
                      <a:gd name="T7" fmla="*/ 12 h 15"/>
                      <a:gd name="T8" fmla="*/ 3 w 21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5">
                        <a:moveTo>
                          <a:pt x="3" y="14"/>
                        </a:moveTo>
                        <a:cubicBezTo>
                          <a:pt x="8" y="11"/>
                          <a:pt x="14" y="7"/>
                          <a:pt x="19" y="4"/>
                        </a:cubicBezTo>
                        <a:cubicBezTo>
                          <a:pt x="21" y="3"/>
                          <a:pt x="19" y="0"/>
                          <a:pt x="18" y="1"/>
                        </a:cubicBezTo>
                        <a:cubicBezTo>
                          <a:pt x="12" y="4"/>
                          <a:pt x="7" y="8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Freeform 241"/>
                  <p:cNvSpPr>
                    <a:spLocks/>
                  </p:cNvSpPr>
                  <p:nvPr/>
                </p:nvSpPr>
                <p:spPr bwMode="auto">
                  <a:xfrm>
                    <a:off x="926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2 h 13"/>
                      <a:gd name="T2" fmla="*/ 15 w 17"/>
                      <a:gd name="T3" fmla="*/ 4 h 13"/>
                      <a:gd name="T4" fmla="*/ 14 w 17"/>
                      <a:gd name="T5" fmla="*/ 1 h 13"/>
                      <a:gd name="T6" fmla="*/ 1 w 17"/>
                      <a:gd name="T7" fmla="*/ 10 h 13"/>
                      <a:gd name="T8" fmla="*/ 3 w 17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3">
                        <a:moveTo>
                          <a:pt x="3" y="12"/>
                        </a:moveTo>
                        <a:cubicBezTo>
                          <a:pt x="7" y="9"/>
                          <a:pt x="11" y="6"/>
                          <a:pt x="15" y="4"/>
                        </a:cubicBezTo>
                        <a:cubicBezTo>
                          <a:pt x="17" y="3"/>
                          <a:pt x="15" y="0"/>
                          <a:pt x="14" y="1"/>
                        </a:cubicBezTo>
                        <a:cubicBezTo>
                          <a:pt x="9" y="4"/>
                          <a:pt x="5" y="6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Freeform 242"/>
                  <p:cNvSpPr>
                    <a:spLocks/>
                  </p:cNvSpPr>
                  <p:nvPr/>
                </p:nvSpPr>
                <p:spPr bwMode="auto">
                  <a:xfrm>
                    <a:off x="929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1 h 11"/>
                      <a:gd name="T2" fmla="*/ 15 w 17"/>
                      <a:gd name="T3" fmla="*/ 3 h 11"/>
                      <a:gd name="T4" fmla="*/ 14 w 17"/>
                      <a:gd name="T5" fmla="*/ 1 h 11"/>
                      <a:gd name="T6" fmla="*/ 2 w 17"/>
                      <a:gd name="T7" fmla="*/ 8 h 11"/>
                      <a:gd name="T8" fmla="*/ 3 w 17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">
                        <a:moveTo>
                          <a:pt x="3" y="11"/>
                        </a:moveTo>
                        <a:cubicBezTo>
                          <a:pt x="8" y="9"/>
                          <a:pt x="11" y="6"/>
                          <a:pt x="15" y="3"/>
                        </a:cubicBezTo>
                        <a:cubicBezTo>
                          <a:pt x="17" y="2"/>
                          <a:pt x="15" y="0"/>
                          <a:pt x="14" y="1"/>
                        </a:cubicBezTo>
                        <a:cubicBezTo>
                          <a:pt x="10" y="3"/>
                          <a:pt x="6" y="6"/>
                          <a:pt x="2" y="8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Freeform 243"/>
                  <p:cNvSpPr>
                    <a:spLocks/>
                  </p:cNvSpPr>
                  <p:nvPr/>
                </p:nvSpPr>
                <p:spPr bwMode="auto">
                  <a:xfrm>
                    <a:off x="931" y="1472"/>
                    <a:ext cx="10" cy="8"/>
                  </a:xfrm>
                  <a:custGeom>
                    <a:avLst/>
                    <a:gdLst>
                      <a:gd name="T0" fmla="*/ 4 w 14"/>
                      <a:gd name="T1" fmla="*/ 10 h 11"/>
                      <a:gd name="T2" fmla="*/ 13 w 14"/>
                      <a:gd name="T3" fmla="*/ 4 h 11"/>
                      <a:gd name="T4" fmla="*/ 11 w 14"/>
                      <a:gd name="T5" fmla="*/ 1 h 11"/>
                      <a:gd name="T6" fmla="*/ 2 w 14"/>
                      <a:gd name="T7" fmla="*/ 8 h 11"/>
                      <a:gd name="T8" fmla="*/ 4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4" y="10"/>
                        </a:moveTo>
                        <a:cubicBezTo>
                          <a:pt x="6" y="7"/>
                          <a:pt x="10" y="6"/>
                          <a:pt x="13" y="4"/>
                        </a:cubicBezTo>
                        <a:cubicBezTo>
                          <a:pt x="14" y="3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Freeform 244"/>
                  <p:cNvSpPr>
                    <a:spLocks/>
                  </p:cNvSpPr>
                  <p:nvPr/>
                </p:nvSpPr>
                <p:spPr bwMode="auto">
                  <a:xfrm>
                    <a:off x="932" y="1474"/>
                    <a:ext cx="11" cy="6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15 w 16"/>
                      <a:gd name="T3" fmla="*/ 3 h 10"/>
                      <a:gd name="T4" fmla="*/ 13 w 16"/>
                      <a:gd name="T5" fmla="*/ 1 h 10"/>
                      <a:gd name="T6" fmla="*/ 2 w 16"/>
                      <a:gd name="T7" fmla="*/ 7 h 10"/>
                      <a:gd name="T8" fmla="*/ 3 w 16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cubicBezTo>
                          <a:pt x="7" y="7"/>
                          <a:pt x="11" y="6"/>
                          <a:pt x="15" y="3"/>
                        </a:cubicBezTo>
                        <a:cubicBezTo>
                          <a:pt x="16" y="2"/>
                          <a:pt x="14" y="0"/>
                          <a:pt x="13" y="1"/>
                        </a:cubicBezTo>
                        <a:cubicBezTo>
                          <a:pt x="9" y="3"/>
                          <a:pt x="6" y="5"/>
                          <a:pt x="2" y="7"/>
                        </a:cubicBezTo>
                        <a:cubicBezTo>
                          <a:pt x="0" y="7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Freeform 245"/>
                  <p:cNvSpPr>
                    <a:spLocks/>
                  </p:cNvSpPr>
                  <p:nvPr/>
                </p:nvSpPr>
                <p:spPr bwMode="auto">
                  <a:xfrm>
                    <a:off x="935" y="1476"/>
                    <a:ext cx="5" cy="4"/>
                  </a:xfrm>
                  <a:custGeom>
                    <a:avLst/>
                    <a:gdLst>
                      <a:gd name="T0" fmla="*/ 3 w 8"/>
                      <a:gd name="T1" fmla="*/ 6 h 7"/>
                      <a:gd name="T2" fmla="*/ 7 w 8"/>
                      <a:gd name="T3" fmla="*/ 3 h 7"/>
                      <a:gd name="T4" fmla="*/ 5 w 8"/>
                      <a:gd name="T5" fmla="*/ 1 h 7"/>
                      <a:gd name="T6" fmla="*/ 2 w 8"/>
                      <a:gd name="T7" fmla="*/ 3 h 7"/>
                      <a:gd name="T8" fmla="*/ 3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3"/>
                        </a:cubicBezTo>
                        <a:cubicBezTo>
                          <a:pt x="0" y="4"/>
                          <a:pt x="2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Freeform 246"/>
                  <p:cNvSpPr>
                    <a:spLocks/>
                  </p:cNvSpPr>
                  <p:nvPr/>
                </p:nvSpPr>
                <p:spPr bwMode="auto">
                  <a:xfrm>
                    <a:off x="935" y="1468"/>
                    <a:ext cx="8" cy="8"/>
                  </a:xfrm>
                  <a:custGeom>
                    <a:avLst/>
                    <a:gdLst>
                      <a:gd name="T0" fmla="*/ 4 w 12"/>
                      <a:gd name="T1" fmla="*/ 10 h 12"/>
                      <a:gd name="T2" fmla="*/ 10 w 12"/>
                      <a:gd name="T3" fmla="*/ 4 h 12"/>
                      <a:gd name="T4" fmla="*/ 9 w 12"/>
                      <a:gd name="T5" fmla="*/ 1 h 12"/>
                      <a:gd name="T6" fmla="*/ 1 w 12"/>
                      <a:gd name="T7" fmla="*/ 9 h 12"/>
                      <a:gd name="T8" fmla="*/ 4 w 12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0"/>
                        </a:moveTo>
                        <a:cubicBezTo>
                          <a:pt x="6" y="8"/>
                          <a:pt x="8" y="5"/>
                          <a:pt x="10" y="4"/>
                        </a:cubicBezTo>
                        <a:cubicBezTo>
                          <a:pt x="12" y="3"/>
                          <a:pt x="10" y="0"/>
                          <a:pt x="9" y="1"/>
                        </a:cubicBezTo>
                        <a:cubicBezTo>
                          <a:pt x="6" y="3"/>
                          <a:pt x="3" y="6"/>
                          <a:pt x="1" y="9"/>
                        </a:cubicBezTo>
                        <a:cubicBezTo>
                          <a:pt x="0" y="10"/>
                          <a:pt x="3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Freeform 247"/>
                  <p:cNvSpPr>
                    <a:spLocks/>
                  </p:cNvSpPr>
                  <p:nvPr/>
                </p:nvSpPr>
                <p:spPr bwMode="auto">
                  <a:xfrm>
                    <a:off x="933" y="1466"/>
                    <a:ext cx="8" cy="9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12 w 13"/>
                      <a:gd name="T3" fmla="*/ 3 h 13"/>
                      <a:gd name="T4" fmla="*/ 9 w 13"/>
                      <a:gd name="T5" fmla="*/ 2 h 13"/>
                      <a:gd name="T6" fmla="*/ 1 w 13"/>
                      <a:gd name="T7" fmla="*/ 10 h 13"/>
                      <a:gd name="T8" fmla="*/ 3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3" y="12"/>
                        </a:moveTo>
                        <a:cubicBezTo>
                          <a:pt x="6" y="9"/>
                          <a:pt x="10" y="7"/>
                          <a:pt x="12" y="3"/>
                        </a:cubicBezTo>
                        <a:cubicBezTo>
                          <a:pt x="13" y="2"/>
                          <a:pt x="10" y="0"/>
                          <a:pt x="9" y="2"/>
                        </a:cubicBezTo>
                        <a:cubicBezTo>
                          <a:pt x="8" y="5"/>
                          <a:pt x="4" y="7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Freeform 248"/>
                  <p:cNvSpPr>
                    <a:spLocks/>
                  </p:cNvSpPr>
                  <p:nvPr/>
                </p:nvSpPr>
                <p:spPr bwMode="auto">
                  <a:xfrm>
                    <a:off x="930" y="1465"/>
                    <a:ext cx="9" cy="9"/>
                  </a:xfrm>
                  <a:custGeom>
                    <a:avLst/>
                    <a:gdLst>
                      <a:gd name="T0" fmla="*/ 4 w 14"/>
                      <a:gd name="T1" fmla="*/ 12 h 13"/>
                      <a:gd name="T2" fmla="*/ 13 w 14"/>
                      <a:gd name="T3" fmla="*/ 3 h 13"/>
                      <a:gd name="T4" fmla="*/ 11 w 14"/>
                      <a:gd name="T5" fmla="*/ 1 h 13"/>
                      <a:gd name="T6" fmla="*/ 1 w 14"/>
                      <a:gd name="T7" fmla="*/ 11 h 13"/>
                      <a:gd name="T8" fmla="*/ 4 w 14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4" y="12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8" y="4"/>
                          <a:pt x="4" y="7"/>
                          <a:pt x="1" y="11"/>
                        </a:cubicBezTo>
                        <a:cubicBezTo>
                          <a:pt x="0" y="12"/>
                          <a:pt x="3" y="13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Freeform 249"/>
                  <p:cNvSpPr>
                    <a:spLocks/>
                  </p:cNvSpPr>
                  <p:nvPr/>
                </p:nvSpPr>
                <p:spPr bwMode="auto">
                  <a:xfrm>
                    <a:off x="931" y="1464"/>
                    <a:ext cx="10" cy="8"/>
                  </a:xfrm>
                  <a:custGeom>
                    <a:avLst/>
                    <a:gdLst>
                      <a:gd name="T0" fmla="*/ 3 w 15"/>
                      <a:gd name="T1" fmla="*/ 12 h 13"/>
                      <a:gd name="T2" fmla="*/ 14 w 15"/>
                      <a:gd name="T3" fmla="*/ 3 h 13"/>
                      <a:gd name="T4" fmla="*/ 12 w 15"/>
                      <a:gd name="T5" fmla="*/ 1 h 13"/>
                      <a:gd name="T6" fmla="*/ 1 w 15"/>
                      <a:gd name="T7" fmla="*/ 11 h 13"/>
                      <a:gd name="T8" fmla="*/ 3 w 15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3">
                        <a:moveTo>
                          <a:pt x="3" y="12"/>
                        </a:moveTo>
                        <a:cubicBezTo>
                          <a:pt x="6" y="8"/>
                          <a:pt x="11" y="6"/>
                          <a:pt x="14" y="3"/>
                        </a:cubicBezTo>
                        <a:cubicBezTo>
                          <a:pt x="15" y="2"/>
                          <a:pt x="13" y="0"/>
                          <a:pt x="12" y="1"/>
                        </a:cubicBezTo>
                        <a:cubicBezTo>
                          <a:pt x="8" y="5"/>
                          <a:pt x="4" y="7"/>
                          <a:pt x="1" y="11"/>
                        </a:cubicBezTo>
                        <a:cubicBezTo>
                          <a:pt x="0" y="12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Freeform 250"/>
                  <p:cNvSpPr>
                    <a:spLocks/>
                  </p:cNvSpPr>
                  <p:nvPr/>
                </p:nvSpPr>
                <p:spPr bwMode="auto">
                  <a:xfrm>
                    <a:off x="934" y="1463"/>
                    <a:ext cx="6" cy="4"/>
                  </a:xfrm>
                  <a:custGeom>
                    <a:avLst/>
                    <a:gdLst>
                      <a:gd name="T0" fmla="*/ 3 w 9"/>
                      <a:gd name="T1" fmla="*/ 5 h 6"/>
                      <a:gd name="T2" fmla="*/ 7 w 9"/>
                      <a:gd name="T3" fmla="*/ 3 h 6"/>
                      <a:gd name="T4" fmla="*/ 7 w 9"/>
                      <a:gd name="T5" fmla="*/ 0 h 6"/>
                      <a:gd name="T6" fmla="*/ 2 w 9"/>
                      <a:gd name="T7" fmla="*/ 3 h 6"/>
                      <a:gd name="T8" fmla="*/ 3 w 9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3" y="5"/>
                        </a:moveTo>
                        <a:cubicBezTo>
                          <a:pt x="5" y="4"/>
                          <a:pt x="6" y="4"/>
                          <a:pt x="7" y="3"/>
                        </a:cubicBezTo>
                        <a:cubicBezTo>
                          <a:pt x="9" y="3"/>
                          <a:pt x="8" y="0"/>
                          <a:pt x="7" y="0"/>
                        </a:cubicBezTo>
                        <a:cubicBezTo>
                          <a:pt x="5" y="1"/>
                          <a:pt x="4" y="2"/>
                          <a:pt x="2" y="3"/>
                        </a:cubicBezTo>
                        <a:cubicBezTo>
                          <a:pt x="0" y="3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Freeform 251"/>
                  <p:cNvSpPr>
                    <a:spLocks/>
                  </p:cNvSpPr>
                  <p:nvPr/>
                </p:nvSpPr>
                <p:spPr bwMode="auto">
                  <a:xfrm>
                    <a:off x="925" y="1465"/>
                    <a:ext cx="10" cy="8"/>
                  </a:xfrm>
                  <a:custGeom>
                    <a:avLst/>
                    <a:gdLst>
                      <a:gd name="T0" fmla="*/ 4 w 14"/>
                      <a:gd name="T1" fmla="*/ 10 h 12"/>
                      <a:gd name="T2" fmla="*/ 12 w 14"/>
                      <a:gd name="T3" fmla="*/ 4 h 12"/>
                      <a:gd name="T4" fmla="*/ 11 w 14"/>
                      <a:gd name="T5" fmla="*/ 1 h 12"/>
                      <a:gd name="T6" fmla="*/ 2 w 14"/>
                      <a:gd name="T7" fmla="*/ 8 h 12"/>
                      <a:gd name="T8" fmla="*/ 4 w 14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4" y="10"/>
                        </a:moveTo>
                        <a:cubicBezTo>
                          <a:pt x="6" y="8"/>
                          <a:pt x="9" y="6"/>
                          <a:pt x="12" y="4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10"/>
                          <a:pt x="2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Freeform 252"/>
                  <p:cNvSpPr>
                    <a:spLocks/>
                  </p:cNvSpPr>
                  <p:nvPr/>
                </p:nvSpPr>
                <p:spPr bwMode="auto">
                  <a:xfrm>
                    <a:off x="922" y="1467"/>
                    <a:ext cx="9" cy="7"/>
                  </a:xfrm>
                  <a:custGeom>
                    <a:avLst/>
                    <a:gdLst>
                      <a:gd name="T0" fmla="*/ 3 w 14"/>
                      <a:gd name="T1" fmla="*/ 10 h 11"/>
                      <a:gd name="T2" fmla="*/ 13 w 14"/>
                      <a:gd name="T3" fmla="*/ 3 h 11"/>
                      <a:gd name="T4" fmla="*/ 11 w 14"/>
                      <a:gd name="T5" fmla="*/ 1 h 11"/>
                      <a:gd name="T6" fmla="*/ 2 w 14"/>
                      <a:gd name="T7" fmla="*/ 7 h 11"/>
                      <a:gd name="T8" fmla="*/ 3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3" y="10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5" y="5"/>
                          <a:pt x="2" y="7"/>
                        </a:cubicBezTo>
                        <a:cubicBezTo>
                          <a:pt x="0" y="8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Freeform 253"/>
                  <p:cNvSpPr>
                    <a:spLocks/>
                  </p:cNvSpPr>
                  <p:nvPr/>
                </p:nvSpPr>
                <p:spPr bwMode="auto">
                  <a:xfrm>
                    <a:off x="921" y="1461"/>
                    <a:ext cx="6" cy="5"/>
                  </a:xfrm>
                  <a:custGeom>
                    <a:avLst/>
                    <a:gdLst>
                      <a:gd name="T0" fmla="*/ 3 w 9"/>
                      <a:gd name="T1" fmla="*/ 6 h 7"/>
                      <a:gd name="T2" fmla="*/ 7 w 9"/>
                      <a:gd name="T3" fmla="*/ 4 h 7"/>
                      <a:gd name="T4" fmla="*/ 7 w 9"/>
                      <a:gd name="T5" fmla="*/ 1 h 7"/>
                      <a:gd name="T6" fmla="*/ 1 w 9"/>
                      <a:gd name="T7" fmla="*/ 3 h 7"/>
                      <a:gd name="T8" fmla="*/ 3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3" y="6"/>
                        </a:moveTo>
                        <a:cubicBezTo>
                          <a:pt x="4" y="5"/>
                          <a:pt x="6" y="4"/>
                          <a:pt x="7" y="4"/>
                        </a:cubicBezTo>
                        <a:cubicBezTo>
                          <a:pt x="9" y="3"/>
                          <a:pt x="8" y="0"/>
                          <a:pt x="7" y="1"/>
                        </a:cubicBezTo>
                        <a:cubicBezTo>
                          <a:pt x="5" y="2"/>
                          <a:pt x="3" y="2"/>
                          <a:pt x="1" y="3"/>
                        </a:cubicBezTo>
                        <a:cubicBezTo>
                          <a:pt x="0" y="4"/>
                          <a:pt x="1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Freeform 254"/>
                  <p:cNvSpPr>
                    <a:spLocks/>
                  </p:cNvSpPr>
                  <p:nvPr/>
                </p:nvSpPr>
                <p:spPr bwMode="auto">
                  <a:xfrm>
                    <a:off x="726" y="1379"/>
                    <a:ext cx="40" cy="25"/>
                  </a:xfrm>
                  <a:custGeom>
                    <a:avLst/>
                    <a:gdLst>
                      <a:gd name="T0" fmla="*/ 2 w 59"/>
                      <a:gd name="T1" fmla="*/ 5 h 37"/>
                      <a:gd name="T2" fmla="*/ 3 w 59"/>
                      <a:gd name="T3" fmla="*/ 34 h 37"/>
                      <a:gd name="T4" fmla="*/ 4 w 59"/>
                      <a:gd name="T5" fmla="*/ 35 h 37"/>
                      <a:gd name="T6" fmla="*/ 36 w 59"/>
                      <a:gd name="T7" fmla="*/ 34 h 37"/>
                      <a:gd name="T8" fmla="*/ 57 w 59"/>
                      <a:gd name="T9" fmla="*/ 35 h 37"/>
                      <a:gd name="T10" fmla="*/ 58 w 59"/>
                      <a:gd name="T11" fmla="*/ 34 h 37"/>
                      <a:gd name="T12" fmla="*/ 57 w 59"/>
                      <a:gd name="T13" fmla="*/ 7 h 37"/>
                      <a:gd name="T14" fmla="*/ 54 w 59"/>
                      <a:gd name="T15" fmla="*/ 1 h 37"/>
                      <a:gd name="T16" fmla="*/ 33 w 59"/>
                      <a:gd name="T17" fmla="*/ 4 h 37"/>
                      <a:gd name="T18" fmla="*/ 2 w 59"/>
                      <a:gd name="T19" fmla="*/ 2 h 37"/>
                      <a:gd name="T20" fmla="*/ 2 w 59"/>
                      <a:gd name="T21" fmla="*/ 5 h 37"/>
                      <a:gd name="T22" fmla="*/ 41 w 59"/>
                      <a:gd name="T23" fmla="*/ 6 h 37"/>
                      <a:gd name="T24" fmla="*/ 54 w 59"/>
                      <a:gd name="T25" fmla="*/ 7 h 37"/>
                      <a:gd name="T26" fmla="*/ 56 w 59"/>
                      <a:gd name="T27" fmla="*/ 26 h 37"/>
                      <a:gd name="T28" fmla="*/ 24 w 59"/>
                      <a:gd name="T29" fmla="*/ 32 h 37"/>
                      <a:gd name="T30" fmla="*/ 5 w 59"/>
                      <a:gd name="T31" fmla="*/ 30 h 37"/>
                      <a:gd name="T32" fmla="*/ 5 w 59"/>
                      <a:gd name="T33" fmla="*/ 5 h 37"/>
                      <a:gd name="T34" fmla="*/ 2 w 59"/>
                      <a:gd name="T35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" h="37">
                        <a:moveTo>
                          <a:pt x="2" y="5"/>
                        </a:moveTo>
                        <a:cubicBezTo>
                          <a:pt x="2" y="15"/>
                          <a:pt x="2" y="24"/>
                          <a:pt x="3" y="34"/>
                        </a:cubicBezTo>
                        <a:cubicBezTo>
                          <a:pt x="3" y="34"/>
                          <a:pt x="3" y="35"/>
                          <a:pt x="4" y="35"/>
                        </a:cubicBezTo>
                        <a:cubicBezTo>
                          <a:pt x="15" y="35"/>
                          <a:pt x="25" y="34"/>
                          <a:pt x="36" y="34"/>
                        </a:cubicBezTo>
                        <a:cubicBezTo>
                          <a:pt x="43" y="35"/>
                          <a:pt x="50" y="36"/>
                          <a:pt x="57" y="35"/>
                        </a:cubicBezTo>
                        <a:cubicBezTo>
                          <a:pt x="58" y="35"/>
                          <a:pt x="58" y="34"/>
                          <a:pt x="58" y="34"/>
                        </a:cubicBezTo>
                        <a:cubicBezTo>
                          <a:pt x="59" y="25"/>
                          <a:pt x="58" y="16"/>
                          <a:pt x="57" y="7"/>
                        </a:cubicBezTo>
                        <a:cubicBezTo>
                          <a:pt x="57" y="5"/>
                          <a:pt x="57" y="2"/>
                          <a:pt x="54" y="1"/>
                        </a:cubicBezTo>
                        <a:cubicBezTo>
                          <a:pt x="48" y="0"/>
                          <a:pt x="39" y="3"/>
                          <a:pt x="33" y="4"/>
                        </a:cubicBezTo>
                        <a:cubicBezTo>
                          <a:pt x="23" y="4"/>
                          <a:pt x="12" y="3"/>
                          <a:pt x="2" y="2"/>
                        </a:cubicBezTo>
                        <a:cubicBezTo>
                          <a:pt x="0" y="2"/>
                          <a:pt x="0" y="5"/>
                          <a:pt x="2" y="5"/>
                        </a:cubicBezTo>
                        <a:cubicBezTo>
                          <a:pt x="15" y="6"/>
                          <a:pt x="28" y="7"/>
                          <a:pt x="41" y="6"/>
                        </a:cubicBezTo>
                        <a:cubicBezTo>
                          <a:pt x="45" y="5"/>
                          <a:pt x="53" y="1"/>
                          <a:pt x="54" y="7"/>
                        </a:cubicBezTo>
                        <a:cubicBezTo>
                          <a:pt x="55" y="14"/>
                          <a:pt x="56" y="20"/>
                          <a:pt x="56" y="26"/>
                        </a:cubicBezTo>
                        <a:cubicBezTo>
                          <a:pt x="56" y="37"/>
                          <a:pt x="32" y="31"/>
                          <a:pt x="24" y="32"/>
                        </a:cubicBezTo>
                        <a:cubicBezTo>
                          <a:pt x="21" y="32"/>
                          <a:pt x="5" y="35"/>
                          <a:pt x="5" y="30"/>
                        </a:cubicBezTo>
                        <a:cubicBezTo>
                          <a:pt x="5" y="22"/>
                          <a:pt x="5" y="14"/>
                          <a:pt x="5" y="5"/>
                        </a:cubicBezTo>
                        <a:cubicBezTo>
                          <a:pt x="5" y="4"/>
                          <a:pt x="2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Freeform 255"/>
                  <p:cNvSpPr>
                    <a:spLocks/>
                  </p:cNvSpPr>
                  <p:nvPr/>
                </p:nvSpPr>
                <p:spPr bwMode="auto">
                  <a:xfrm>
                    <a:off x="738" y="1400"/>
                    <a:ext cx="4" cy="8"/>
                  </a:xfrm>
                  <a:custGeom>
                    <a:avLst/>
                    <a:gdLst>
                      <a:gd name="T0" fmla="*/ 3 w 6"/>
                      <a:gd name="T1" fmla="*/ 3 h 12"/>
                      <a:gd name="T2" fmla="*/ 3 w 6"/>
                      <a:gd name="T3" fmla="*/ 4 h 12"/>
                      <a:gd name="T4" fmla="*/ 3 w 6"/>
                      <a:gd name="T5" fmla="*/ 6 h 12"/>
                      <a:gd name="T6" fmla="*/ 2 w 6"/>
                      <a:gd name="T7" fmla="*/ 9 h 12"/>
                      <a:gd name="T8" fmla="*/ 4 w 6"/>
                      <a:gd name="T9" fmla="*/ 11 h 12"/>
                      <a:gd name="T10" fmla="*/ 6 w 6"/>
                      <a:gd name="T11" fmla="*/ 6 h 12"/>
                      <a:gd name="T12" fmla="*/ 4 w 6"/>
                      <a:gd name="T13" fmla="*/ 1 h 12"/>
                      <a:gd name="T14" fmla="*/ 3 w 6"/>
                      <a:gd name="T15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3" y="3"/>
                        </a:move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9"/>
                          <a:pt x="2" y="9"/>
                        </a:cubicBezTo>
                        <a:cubicBezTo>
                          <a:pt x="0" y="10"/>
                          <a:pt x="2" y="12"/>
                          <a:pt x="4" y="11"/>
                        </a:cubicBezTo>
                        <a:cubicBezTo>
                          <a:pt x="6" y="11"/>
                          <a:pt x="6" y="8"/>
                          <a:pt x="6" y="6"/>
                        </a:cubicBezTo>
                        <a:cubicBezTo>
                          <a:pt x="6" y="4"/>
                          <a:pt x="6" y="2"/>
                          <a:pt x="4" y="1"/>
                        </a:cubicBezTo>
                        <a:cubicBezTo>
                          <a:pt x="3" y="0"/>
                          <a:pt x="1" y="2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Freeform 256"/>
                  <p:cNvSpPr>
                    <a:spLocks/>
                  </p:cNvSpPr>
                  <p:nvPr/>
                </p:nvSpPr>
                <p:spPr bwMode="auto">
                  <a:xfrm>
                    <a:off x="749" y="1400"/>
                    <a:ext cx="5" cy="8"/>
                  </a:xfrm>
                  <a:custGeom>
                    <a:avLst/>
                    <a:gdLst>
                      <a:gd name="T0" fmla="*/ 1 w 8"/>
                      <a:gd name="T1" fmla="*/ 2 h 12"/>
                      <a:gd name="T2" fmla="*/ 5 w 8"/>
                      <a:gd name="T3" fmla="*/ 11 h 12"/>
                      <a:gd name="T4" fmla="*/ 6 w 8"/>
                      <a:gd name="T5" fmla="*/ 8 h 12"/>
                      <a:gd name="T6" fmla="*/ 4 w 8"/>
                      <a:gd name="T7" fmla="*/ 2 h 12"/>
                      <a:gd name="T8" fmla="*/ 1 w 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1" y="2"/>
                        </a:moveTo>
                        <a:cubicBezTo>
                          <a:pt x="1" y="6"/>
                          <a:pt x="0" y="10"/>
                          <a:pt x="5" y="11"/>
                        </a:cubicBezTo>
                        <a:cubicBezTo>
                          <a:pt x="7" y="12"/>
                          <a:pt x="8" y="9"/>
                          <a:pt x="6" y="8"/>
                        </a:cubicBezTo>
                        <a:cubicBezTo>
                          <a:pt x="3" y="8"/>
                          <a:pt x="4" y="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Freeform 257"/>
                  <p:cNvSpPr>
                    <a:spLocks/>
                  </p:cNvSpPr>
                  <p:nvPr/>
                </p:nvSpPr>
                <p:spPr bwMode="auto">
                  <a:xfrm>
                    <a:off x="738" y="1407"/>
                    <a:ext cx="16" cy="3"/>
                  </a:xfrm>
                  <a:custGeom>
                    <a:avLst/>
                    <a:gdLst>
                      <a:gd name="T0" fmla="*/ 3 w 23"/>
                      <a:gd name="T1" fmla="*/ 4 h 5"/>
                      <a:gd name="T2" fmla="*/ 11 w 23"/>
                      <a:gd name="T3" fmla="*/ 3 h 5"/>
                      <a:gd name="T4" fmla="*/ 21 w 23"/>
                      <a:gd name="T5" fmla="*/ 4 h 5"/>
                      <a:gd name="T6" fmla="*/ 21 w 23"/>
                      <a:gd name="T7" fmla="*/ 1 h 5"/>
                      <a:gd name="T8" fmla="*/ 10 w 23"/>
                      <a:gd name="T9" fmla="*/ 0 h 5"/>
                      <a:gd name="T10" fmla="*/ 1 w 23"/>
                      <a:gd name="T11" fmla="*/ 1 h 5"/>
                      <a:gd name="T12" fmla="*/ 3 w 23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5">
                        <a:moveTo>
                          <a:pt x="3" y="4"/>
                        </a:moveTo>
                        <a:cubicBezTo>
                          <a:pt x="5" y="2"/>
                          <a:pt x="9" y="3"/>
                          <a:pt x="11" y="3"/>
                        </a:cubicBezTo>
                        <a:cubicBezTo>
                          <a:pt x="15" y="3"/>
                          <a:pt x="18" y="4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8" y="1"/>
                          <a:pt x="14" y="0"/>
                          <a:pt x="10" y="0"/>
                        </a:cubicBezTo>
                        <a:cubicBezTo>
                          <a:pt x="7" y="0"/>
                          <a:pt x="4" y="0"/>
                          <a:pt x="1" y="1"/>
                        </a:cubicBezTo>
                        <a:cubicBezTo>
                          <a:pt x="0" y="2"/>
                          <a:pt x="1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Freeform 258"/>
                  <p:cNvSpPr>
                    <a:spLocks/>
                  </p:cNvSpPr>
                  <p:nvPr/>
                </p:nvSpPr>
                <p:spPr bwMode="auto">
                  <a:xfrm>
                    <a:off x="951" y="1465"/>
                    <a:ext cx="35" cy="35"/>
                  </a:xfrm>
                  <a:custGeom>
                    <a:avLst/>
                    <a:gdLst>
                      <a:gd name="T0" fmla="*/ 29 w 53"/>
                      <a:gd name="T1" fmla="*/ 8 h 53"/>
                      <a:gd name="T2" fmla="*/ 3 w 53"/>
                      <a:gd name="T3" fmla="*/ 28 h 53"/>
                      <a:gd name="T4" fmla="*/ 30 w 53"/>
                      <a:gd name="T5" fmla="*/ 51 h 53"/>
                      <a:gd name="T6" fmla="*/ 50 w 53"/>
                      <a:gd name="T7" fmla="*/ 25 h 53"/>
                      <a:gd name="T8" fmla="*/ 24 w 53"/>
                      <a:gd name="T9" fmla="*/ 10 h 53"/>
                      <a:gd name="T10" fmla="*/ 25 w 53"/>
                      <a:gd name="T11" fmla="*/ 11 h 53"/>
                      <a:gd name="T12" fmla="*/ 38 w 53"/>
                      <a:gd name="T13" fmla="*/ 12 h 53"/>
                      <a:gd name="T14" fmla="*/ 49 w 53"/>
                      <a:gd name="T15" fmla="*/ 29 h 53"/>
                      <a:gd name="T16" fmla="*/ 27 w 53"/>
                      <a:gd name="T17" fmla="*/ 49 h 53"/>
                      <a:gd name="T18" fmla="*/ 6 w 53"/>
                      <a:gd name="T19" fmla="*/ 23 h 53"/>
                      <a:gd name="T20" fmla="*/ 29 w 53"/>
                      <a:gd name="T21" fmla="*/ 10 h 53"/>
                      <a:gd name="T22" fmla="*/ 29 w 53"/>
                      <a:gd name="T23" fmla="*/ 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3">
                        <a:moveTo>
                          <a:pt x="29" y="8"/>
                        </a:moveTo>
                        <a:cubicBezTo>
                          <a:pt x="18" y="9"/>
                          <a:pt x="4" y="17"/>
                          <a:pt x="3" y="28"/>
                        </a:cubicBezTo>
                        <a:cubicBezTo>
                          <a:pt x="2" y="41"/>
                          <a:pt x="17" y="53"/>
                          <a:pt x="30" y="51"/>
                        </a:cubicBezTo>
                        <a:cubicBezTo>
                          <a:pt x="43" y="49"/>
                          <a:pt x="53" y="38"/>
                          <a:pt x="50" y="25"/>
                        </a:cubicBezTo>
                        <a:cubicBezTo>
                          <a:pt x="48" y="17"/>
                          <a:pt x="33" y="0"/>
                          <a:pt x="24" y="10"/>
                        </a:cubicBezTo>
                        <a:cubicBezTo>
                          <a:pt x="23" y="11"/>
                          <a:pt x="25" y="12"/>
                          <a:pt x="25" y="11"/>
                        </a:cubicBezTo>
                        <a:cubicBezTo>
                          <a:pt x="29" y="7"/>
                          <a:pt x="35" y="10"/>
                          <a:pt x="38" y="12"/>
                        </a:cubicBezTo>
                        <a:cubicBezTo>
                          <a:pt x="45" y="15"/>
                          <a:pt x="48" y="23"/>
                          <a:pt x="49" y="29"/>
                        </a:cubicBezTo>
                        <a:cubicBezTo>
                          <a:pt x="50" y="41"/>
                          <a:pt x="37" y="49"/>
                          <a:pt x="27" y="49"/>
                        </a:cubicBezTo>
                        <a:cubicBezTo>
                          <a:pt x="13" y="50"/>
                          <a:pt x="0" y="36"/>
                          <a:pt x="6" y="23"/>
                        </a:cubicBezTo>
                        <a:cubicBezTo>
                          <a:pt x="10" y="15"/>
                          <a:pt x="20" y="11"/>
                          <a:pt x="29" y="10"/>
                        </a:cubicBezTo>
                        <a:cubicBezTo>
                          <a:pt x="30" y="10"/>
                          <a:pt x="30" y="8"/>
                          <a:pt x="2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Freeform 259"/>
                  <p:cNvSpPr>
                    <a:spLocks/>
                  </p:cNvSpPr>
                  <p:nvPr/>
                </p:nvSpPr>
                <p:spPr bwMode="auto">
                  <a:xfrm>
                    <a:off x="965" y="1474"/>
                    <a:ext cx="4" cy="4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1 w 6"/>
                      <a:gd name="T3" fmla="*/ 4 h 6"/>
                      <a:gd name="T4" fmla="*/ 2 w 6"/>
                      <a:gd name="T5" fmla="*/ 5 h 6"/>
                      <a:gd name="T6" fmla="*/ 5 w 6"/>
                      <a:gd name="T7" fmla="*/ 2 h 6"/>
                      <a:gd name="T8" fmla="*/ 4 w 6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Freeform 260"/>
                  <p:cNvSpPr>
                    <a:spLocks/>
                  </p:cNvSpPr>
                  <p:nvPr/>
                </p:nvSpPr>
                <p:spPr bwMode="auto">
                  <a:xfrm>
                    <a:off x="965" y="1476"/>
                    <a:ext cx="4" cy="12"/>
                  </a:xfrm>
                  <a:custGeom>
                    <a:avLst/>
                    <a:gdLst>
                      <a:gd name="T0" fmla="*/ 0 w 6"/>
                      <a:gd name="T1" fmla="*/ 2 h 17"/>
                      <a:gd name="T2" fmla="*/ 3 w 6"/>
                      <a:gd name="T3" fmla="*/ 10 h 17"/>
                      <a:gd name="T4" fmla="*/ 4 w 6"/>
                      <a:gd name="T5" fmla="*/ 16 h 17"/>
                      <a:gd name="T6" fmla="*/ 6 w 6"/>
                      <a:gd name="T7" fmla="*/ 16 h 17"/>
                      <a:gd name="T8" fmla="*/ 5 w 6"/>
                      <a:gd name="T9" fmla="*/ 10 h 17"/>
                      <a:gd name="T10" fmla="*/ 2 w 6"/>
                      <a:gd name="T11" fmla="*/ 1 h 17"/>
                      <a:gd name="T12" fmla="*/ 0 w 6"/>
                      <a:gd name="T13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7">
                        <a:moveTo>
                          <a:pt x="0" y="2"/>
                        </a:moveTo>
                        <a:cubicBezTo>
                          <a:pt x="1" y="4"/>
                          <a:pt x="2" y="7"/>
                          <a:pt x="3" y="10"/>
                        </a:cubicBezTo>
                        <a:cubicBezTo>
                          <a:pt x="4" y="12"/>
                          <a:pt x="3" y="14"/>
                          <a:pt x="4" y="16"/>
                        </a:cubicBezTo>
                        <a:cubicBezTo>
                          <a:pt x="5" y="17"/>
                          <a:pt x="6" y="17"/>
                          <a:pt x="6" y="16"/>
                        </a:cubicBezTo>
                        <a:cubicBezTo>
                          <a:pt x="5" y="14"/>
                          <a:pt x="5" y="12"/>
                          <a:pt x="5" y="10"/>
                        </a:cubicBezTo>
                        <a:cubicBezTo>
                          <a:pt x="4" y="7"/>
                          <a:pt x="2" y="4"/>
                          <a:pt x="2" y="1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Freeform 261"/>
                  <p:cNvSpPr>
                    <a:spLocks/>
                  </p:cNvSpPr>
                  <p:nvPr/>
                </p:nvSpPr>
                <p:spPr bwMode="auto">
                  <a:xfrm>
                    <a:off x="967" y="1476"/>
                    <a:ext cx="4" cy="11"/>
                  </a:xfrm>
                  <a:custGeom>
                    <a:avLst/>
                    <a:gdLst>
                      <a:gd name="T0" fmla="*/ 2 w 5"/>
                      <a:gd name="T1" fmla="*/ 15 h 16"/>
                      <a:gd name="T2" fmla="*/ 4 w 5"/>
                      <a:gd name="T3" fmla="*/ 2 h 16"/>
                      <a:gd name="T4" fmla="*/ 3 w 5"/>
                      <a:gd name="T5" fmla="*/ 1 h 16"/>
                      <a:gd name="T6" fmla="*/ 0 w 5"/>
                      <a:gd name="T7" fmla="*/ 15 h 16"/>
                      <a:gd name="T8" fmla="*/ 2 w 5"/>
                      <a:gd name="T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6">
                        <a:moveTo>
                          <a:pt x="2" y="15"/>
                        </a:moveTo>
                        <a:cubicBezTo>
                          <a:pt x="4" y="11"/>
                          <a:pt x="3" y="6"/>
                          <a:pt x="4" y="2"/>
                        </a:cubicBezTo>
                        <a:cubicBezTo>
                          <a:pt x="5" y="1"/>
                          <a:pt x="3" y="0"/>
                          <a:pt x="3" y="1"/>
                        </a:cubicBezTo>
                        <a:cubicBezTo>
                          <a:pt x="2" y="6"/>
                          <a:pt x="2" y="11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Freeform 262"/>
                  <p:cNvSpPr>
                    <a:spLocks/>
                  </p:cNvSpPr>
                  <p:nvPr/>
                </p:nvSpPr>
                <p:spPr bwMode="auto">
                  <a:xfrm>
                    <a:off x="967" y="1474"/>
                    <a:ext cx="4" cy="4"/>
                  </a:xfrm>
                  <a:custGeom>
                    <a:avLst/>
                    <a:gdLst>
                      <a:gd name="T0" fmla="*/ 2 w 6"/>
                      <a:gd name="T1" fmla="*/ 1 h 7"/>
                      <a:gd name="T2" fmla="*/ 2 w 6"/>
                      <a:gd name="T3" fmla="*/ 1 h 7"/>
                      <a:gd name="T4" fmla="*/ 0 w 6"/>
                      <a:gd name="T5" fmla="*/ 2 h 7"/>
                      <a:gd name="T6" fmla="*/ 4 w 6"/>
                      <a:gd name="T7" fmla="*/ 6 h 7"/>
                      <a:gd name="T8" fmla="*/ 5 w 6"/>
                      <a:gd name="T9" fmla="*/ 5 h 7"/>
                      <a:gd name="T10" fmla="*/ 2 w 6"/>
                      <a:gd name="T11" fmla="*/ 1 h 7"/>
                      <a:gd name="T12" fmla="*/ 0 w 6"/>
                      <a:gd name="T13" fmla="*/ 1 h 7"/>
                      <a:gd name="T14" fmla="*/ 1 w 6"/>
                      <a:gd name="T15" fmla="*/ 2 h 7"/>
                      <a:gd name="T16" fmla="*/ 2 w 6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7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2" y="3"/>
                          <a:pt x="3" y="5"/>
                          <a:pt x="4" y="6"/>
                        </a:cubicBezTo>
                        <a:cubicBezTo>
                          <a:pt x="5" y="7"/>
                          <a:pt x="6" y="6"/>
                          <a:pt x="5" y="5"/>
                        </a:cubicBezTo>
                        <a:cubicBezTo>
                          <a:pt x="4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Freeform 263"/>
                  <p:cNvSpPr>
                    <a:spLocks/>
                  </p:cNvSpPr>
                  <p:nvPr/>
                </p:nvSpPr>
                <p:spPr bwMode="auto">
                  <a:xfrm>
                    <a:off x="967" y="148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8 w 10"/>
                      <a:gd name="T5" fmla="*/ 0 h 6"/>
                      <a:gd name="T6" fmla="*/ 1 w 10"/>
                      <a:gd name="T7" fmla="*/ 3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3"/>
                          <a:pt x="7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2"/>
                          <a:pt x="1" y="3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Freeform 264"/>
                  <p:cNvSpPr>
                    <a:spLocks/>
                  </p:cNvSpPr>
                  <p:nvPr/>
                </p:nvSpPr>
                <p:spPr bwMode="auto">
                  <a:xfrm>
                    <a:off x="972" y="1484"/>
                    <a:ext cx="4" cy="4"/>
                  </a:xfrm>
                  <a:custGeom>
                    <a:avLst/>
                    <a:gdLst>
                      <a:gd name="T0" fmla="*/ 0 w 6"/>
                      <a:gd name="T1" fmla="*/ 2 h 6"/>
                      <a:gd name="T2" fmla="*/ 4 w 6"/>
                      <a:gd name="T3" fmla="*/ 5 h 6"/>
                      <a:gd name="T4" fmla="*/ 5 w 6"/>
                      <a:gd name="T5" fmla="*/ 4 h 6"/>
                      <a:gd name="T6" fmla="*/ 2 w 6"/>
                      <a:gd name="T7" fmla="*/ 1 h 6"/>
                      <a:gd name="T8" fmla="*/ 0 w 6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2"/>
                        </a:moveTo>
                        <a:cubicBezTo>
                          <a:pt x="1" y="3"/>
                          <a:pt x="3" y="4"/>
                          <a:pt x="4" y="5"/>
                        </a:cubicBezTo>
                        <a:cubicBezTo>
                          <a:pt x="5" y="6"/>
                          <a:pt x="6" y="4"/>
                          <a:pt x="5" y="4"/>
                        </a:cubicBezTo>
                        <a:cubicBezTo>
                          <a:pt x="4" y="3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Freeform 265"/>
                  <p:cNvSpPr>
                    <a:spLocks/>
                  </p:cNvSpPr>
                  <p:nvPr/>
                </p:nvSpPr>
                <p:spPr bwMode="auto">
                  <a:xfrm>
                    <a:off x="967" y="1487"/>
                    <a:ext cx="6" cy="3"/>
                  </a:xfrm>
                  <a:custGeom>
                    <a:avLst/>
                    <a:gdLst>
                      <a:gd name="T0" fmla="*/ 1 w 9"/>
                      <a:gd name="T1" fmla="*/ 2 h 4"/>
                      <a:gd name="T2" fmla="*/ 7 w 9"/>
                      <a:gd name="T3" fmla="*/ 4 h 4"/>
                      <a:gd name="T4" fmla="*/ 8 w 9"/>
                      <a:gd name="T5" fmla="*/ 2 h 4"/>
                      <a:gd name="T6" fmla="*/ 1 w 9"/>
                      <a:gd name="T7" fmla="*/ 0 h 4"/>
                      <a:gd name="T8" fmla="*/ 1 w 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3" y="1"/>
                          <a:pt x="5" y="3"/>
                          <a:pt x="7" y="4"/>
                        </a:cubicBezTo>
                        <a:cubicBezTo>
                          <a:pt x="8" y="4"/>
                          <a:pt x="9" y="2"/>
                          <a:pt x="8" y="2"/>
                        </a:cubicBezTo>
                        <a:cubicBezTo>
                          <a:pt x="6" y="2"/>
                          <a:pt x="4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Freeform 266"/>
                  <p:cNvSpPr>
                    <a:spLocks/>
                  </p:cNvSpPr>
                  <p:nvPr/>
                </p:nvSpPr>
                <p:spPr bwMode="auto">
                  <a:xfrm>
                    <a:off x="971" y="1486"/>
                    <a:ext cx="5" cy="4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6" y="2"/>
                        </a:cubicBezTo>
                        <a:cubicBezTo>
                          <a:pt x="7" y="2"/>
                          <a:pt x="6" y="0"/>
                          <a:pt x="5" y="1"/>
                        </a:cubicBezTo>
                        <a:cubicBezTo>
                          <a:pt x="4" y="2"/>
                          <a:pt x="2" y="2"/>
                          <a:pt x="1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Freeform 267"/>
                  <p:cNvSpPr>
                    <a:spLocks/>
                  </p:cNvSpPr>
                  <p:nvPr/>
                </p:nvSpPr>
                <p:spPr bwMode="auto">
                  <a:xfrm>
                    <a:off x="965" y="1478"/>
                    <a:ext cx="2" cy="3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1 w 3"/>
                      <a:gd name="T3" fmla="*/ 4 h 5"/>
                      <a:gd name="T4" fmla="*/ 3 w 3"/>
                      <a:gd name="T5" fmla="*/ 3 h 5"/>
                      <a:gd name="T6" fmla="*/ 2 w 3"/>
                      <a:gd name="T7" fmla="*/ 1 h 5"/>
                      <a:gd name="T8" fmla="*/ 0 w 3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4"/>
                        </a:cubicBezTo>
                        <a:cubicBezTo>
                          <a:pt x="1" y="5"/>
                          <a:pt x="3" y="4"/>
                          <a:pt x="3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268"/>
                  <p:cNvSpPr>
                    <a:spLocks/>
                  </p:cNvSpPr>
                  <p:nvPr/>
                </p:nvSpPr>
                <p:spPr bwMode="auto">
                  <a:xfrm>
                    <a:off x="965" y="1476"/>
                    <a:ext cx="2" cy="6"/>
                  </a:xfrm>
                  <a:custGeom>
                    <a:avLst/>
                    <a:gdLst>
                      <a:gd name="T0" fmla="*/ 2 w 3"/>
                      <a:gd name="T1" fmla="*/ 1 h 9"/>
                      <a:gd name="T2" fmla="*/ 2 w 3"/>
                      <a:gd name="T3" fmla="*/ 0 h 9"/>
                      <a:gd name="T4" fmla="*/ 1 w 3"/>
                      <a:gd name="T5" fmla="*/ 2 h 9"/>
                      <a:gd name="T6" fmla="*/ 1 w 3"/>
                      <a:gd name="T7" fmla="*/ 2 h 9"/>
                      <a:gd name="T8" fmla="*/ 1 w 3"/>
                      <a:gd name="T9" fmla="*/ 3 h 9"/>
                      <a:gd name="T10" fmla="*/ 1 w 3"/>
                      <a:gd name="T11" fmla="*/ 5 h 9"/>
                      <a:gd name="T12" fmla="*/ 2 w 3"/>
                      <a:gd name="T13" fmla="*/ 8 h 9"/>
                      <a:gd name="T14" fmla="*/ 3 w 3"/>
                      <a:gd name="T15" fmla="*/ 8 h 9"/>
                      <a:gd name="T16" fmla="*/ 3 w 3"/>
                      <a:gd name="T17" fmla="*/ 3 h 9"/>
                      <a:gd name="T18" fmla="*/ 1 w 3"/>
                      <a:gd name="T19" fmla="*/ 0 h 9"/>
                      <a:gd name="T20" fmla="*/ 0 w 3"/>
                      <a:gd name="T21" fmla="*/ 1 h 9"/>
                      <a:gd name="T22" fmla="*/ 1 w 3"/>
                      <a:gd name="T23" fmla="*/ 2 h 9"/>
                      <a:gd name="T24" fmla="*/ 2 w 3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9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3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Freeform 269"/>
                  <p:cNvSpPr>
                    <a:spLocks/>
                  </p:cNvSpPr>
                  <p:nvPr/>
                </p:nvSpPr>
                <p:spPr bwMode="auto">
                  <a:xfrm>
                    <a:off x="967" y="1476"/>
                    <a:ext cx="1" cy="6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1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6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6"/>
                          <a:pt x="1" y="4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270"/>
                  <p:cNvSpPr>
                    <a:spLocks/>
                  </p:cNvSpPr>
                  <p:nvPr/>
                </p:nvSpPr>
                <p:spPr bwMode="auto">
                  <a:xfrm>
                    <a:off x="966" y="1476"/>
                    <a:ext cx="3" cy="8"/>
                  </a:xfrm>
                  <a:custGeom>
                    <a:avLst/>
                    <a:gdLst>
                      <a:gd name="T0" fmla="*/ 1 w 4"/>
                      <a:gd name="T1" fmla="*/ 2 h 13"/>
                      <a:gd name="T2" fmla="*/ 1 w 4"/>
                      <a:gd name="T3" fmla="*/ 2 h 13"/>
                      <a:gd name="T4" fmla="*/ 2 w 4"/>
                      <a:gd name="T5" fmla="*/ 4 h 13"/>
                      <a:gd name="T6" fmla="*/ 2 w 4"/>
                      <a:gd name="T7" fmla="*/ 7 h 13"/>
                      <a:gd name="T8" fmla="*/ 2 w 4"/>
                      <a:gd name="T9" fmla="*/ 11 h 13"/>
                      <a:gd name="T10" fmla="*/ 3 w 4"/>
                      <a:gd name="T11" fmla="*/ 11 h 13"/>
                      <a:gd name="T12" fmla="*/ 3 w 4"/>
                      <a:gd name="T13" fmla="*/ 5 h 13"/>
                      <a:gd name="T14" fmla="*/ 2 w 4"/>
                      <a:gd name="T15" fmla="*/ 0 h 13"/>
                      <a:gd name="T16" fmla="*/ 1 w 4"/>
                      <a:gd name="T1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2" y="8"/>
                          <a:pt x="2" y="10"/>
                          <a:pt x="2" y="11"/>
                        </a:cubicBezTo>
                        <a:cubicBezTo>
                          <a:pt x="2" y="13"/>
                          <a:pt x="3" y="13"/>
                          <a:pt x="3" y="11"/>
                        </a:cubicBezTo>
                        <a:cubicBezTo>
                          <a:pt x="3" y="9"/>
                          <a:pt x="3" y="7"/>
                          <a:pt x="3" y="5"/>
                        </a:cubicBezTo>
                        <a:cubicBezTo>
                          <a:pt x="3" y="4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271"/>
                  <p:cNvSpPr>
                    <a:spLocks/>
                  </p:cNvSpPr>
                  <p:nvPr/>
                </p:nvSpPr>
                <p:spPr bwMode="auto">
                  <a:xfrm>
                    <a:off x="967" y="1476"/>
                    <a:ext cx="2" cy="7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2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7"/>
                          <a:pt x="2" y="4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272"/>
                  <p:cNvSpPr>
                    <a:spLocks/>
                  </p:cNvSpPr>
                  <p:nvPr/>
                </p:nvSpPr>
                <p:spPr bwMode="auto">
                  <a:xfrm>
                    <a:off x="967" y="1474"/>
                    <a:ext cx="3" cy="6"/>
                  </a:xfrm>
                  <a:custGeom>
                    <a:avLst/>
                    <a:gdLst>
                      <a:gd name="T0" fmla="*/ 2 w 5"/>
                      <a:gd name="T1" fmla="*/ 3 h 8"/>
                      <a:gd name="T2" fmla="*/ 1 w 5"/>
                      <a:gd name="T3" fmla="*/ 3 h 8"/>
                      <a:gd name="T4" fmla="*/ 1 w 5"/>
                      <a:gd name="T5" fmla="*/ 3 h 8"/>
                      <a:gd name="T6" fmla="*/ 2 w 5"/>
                      <a:gd name="T7" fmla="*/ 5 h 8"/>
                      <a:gd name="T8" fmla="*/ 3 w 5"/>
                      <a:gd name="T9" fmla="*/ 7 h 8"/>
                      <a:gd name="T10" fmla="*/ 4 w 5"/>
                      <a:gd name="T11" fmla="*/ 7 h 8"/>
                      <a:gd name="T12" fmla="*/ 3 w 5"/>
                      <a:gd name="T13" fmla="*/ 3 h 8"/>
                      <a:gd name="T14" fmla="*/ 0 w 5"/>
                      <a:gd name="T15" fmla="*/ 2 h 8"/>
                      <a:gd name="T16" fmla="*/ 2 w 5"/>
                      <a:gd name="T1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8">
                        <a:moveTo>
                          <a:pt x="2" y="3"/>
                        </a:moveTo>
                        <a:cubicBezTo>
                          <a:pt x="1" y="4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5"/>
                        </a:cubicBezTo>
                        <a:cubicBezTo>
                          <a:pt x="2" y="6"/>
                          <a:pt x="3" y="7"/>
                          <a:pt x="3" y="7"/>
                        </a:cubicBezTo>
                        <a:cubicBezTo>
                          <a:pt x="3" y="8"/>
                          <a:pt x="5" y="8"/>
                          <a:pt x="4" y="7"/>
                        </a:cubicBezTo>
                        <a:cubicBezTo>
                          <a:pt x="4" y="6"/>
                          <a:pt x="3" y="4"/>
                          <a:pt x="3" y="3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Freeform 273"/>
                  <p:cNvSpPr>
                    <a:spLocks/>
                  </p:cNvSpPr>
                  <p:nvPr/>
                </p:nvSpPr>
                <p:spPr bwMode="auto">
                  <a:xfrm>
                    <a:off x="968" y="1486"/>
                    <a:ext cx="4" cy="2"/>
                  </a:xfrm>
                  <a:custGeom>
                    <a:avLst/>
                    <a:gdLst>
                      <a:gd name="T0" fmla="*/ 2 w 6"/>
                      <a:gd name="T1" fmla="*/ 2 h 2"/>
                      <a:gd name="T2" fmla="*/ 5 w 6"/>
                      <a:gd name="T3" fmla="*/ 1 h 2"/>
                      <a:gd name="T4" fmla="*/ 5 w 6"/>
                      <a:gd name="T5" fmla="*/ 0 h 2"/>
                      <a:gd name="T6" fmla="*/ 1 w 6"/>
                      <a:gd name="T7" fmla="*/ 0 h 2"/>
                      <a:gd name="T8" fmla="*/ 2 w 6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2"/>
                        </a:moveTo>
                        <a:cubicBezTo>
                          <a:pt x="3" y="2"/>
                          <a:pt x="4" y="1"/>
                          <a:pt x="5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1" y="0"/>
                        </a:cubicBezTo>
                        <a:cubicBezTo>
                          <a:pt x="0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274"/>
                  <p:cNvSpPr>
                    <a:spLocks/>
                  </p:cNvSpPr>
                  <p:nvPr/>
                </p:nvSpPr>
                <p:spPr bwMode="auto">
                  <a:xfrm>
                    <a:off x="969" y="1486"/>
                    <a:ext cx="4" cy="2"/>
                  </a:xfrm>
                  <a:custGeom>
                    <a:avLst/>
                    <a:gdLst>
                      <a:gd name="T0" fmla="*/ 1 w 6"/>
                      <a:gd name="T1" fmla="*/ 3 h 3"/>
                      <a:gd name="T2" fmla="*/ 5 w 6"/>
                      <a:gd name="T3" fmla="*/ 2 h 3"/>
                      <a:gd name="T4" fmla="*/ 5 w 6"/>
                      <a:gd name="T5" fmla="*/ 0 h 3"/>
                      <a:gd name="T6" fmla="*/ 1 w 6"/>
                      <a:gd name="T7" fmla="*/ 1 h 3"/>
                      <a:gd name="T8" fmla="*/ 1 w 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1" y="3"/>
                        </a:moveTo>
                        <a:cubicBezTo>
                          <a:pt x="3" y="3"/>
                          <a:pt x="4" y="3"/>
                          <a:pt x="5" y="2"/>
                        </a:cubicBezTo>
                        <a:cubicBezTo>
                          <a:pt x="6" y="2"/>
                          <a:pt x="6" y="0"/>
                          <a:pt x="5" y="0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275"/>
                  <p:cNvSpPr>
                    <a:spLocks/>
                  </p:cNvSpPr>
                  <p:nvPr/>
                </p:nvSpPr>
                <p:spPr bwMode="auto">
                  <a:xfrm>
                    <a:off x="970" y="1486"/>
                    <a:ext cx="5" cy="2"/>
                  </a:xfrm>
                  <a:custGeom>
                    <a:avLst/>
                    <a:gdLst>
                      <a:gd name="T0" fmla="*/ 1 w 8"/>
                      <a:gd name="T1" fmla="*/ 2 h 4"/>
                      <a:gd name="T2" fmla="*/ 4 w 8"/>
                      <a:gd name="T3" fmla="*/ 2 h 4"/>
                      <a:gd name="T4" fmla="*/ 4 w 8"/>
                      <a:gd name="T5" fmla="*/ 0 h 4"/>
                      <a:gd name="T6" fmla="*/ 3 w 8"/>
                      <a:gd name="T7" fmla="*/ 0 h 4"/>
                      <a:gd name="T8" fmla="*/ 3 w 8"/>
                      <a:gd name="T9" fmla="*/ 1 h 4"/>
                      <a:gd name="T10" fmla="*/ 2 w 8"/>
                      <a:gd name="T11" fmla="*/ 2 h 4"/>
                      <a:gd name="T12" fmla="*/ 2 w 8"/>
                      <a:gd name="T13" fmla="*/ 4 h 4"/>
                      <a:gd name="T14" fmla="*/ 4 w 8"/>
                      <a:gd name="T15" fmla="*/ 3 h 4"/>
                      <a:gd name="T16" fmla="*/ 4 w 8"/>
                      <a:gd name="T17" fmla="*/ 2 h 4"/>
                      <a:gd name="T18" fmla="*/ 1 w 8"/>
                      <a:gd name="T19" fmla="*/ 2 h 4"/>
                      <a:gd name="T20" fmla="*/ 1 w 8"/>
                      <a:gd name="T21" fmla="*/ 4 h 4"/>
                      <a:gd name="T22" fmla="*/ 3 w 8"/>
                      <a:gd name="T23" fmla="*/ 4 h 4"/>
                      <a:gd name="T24" fmla="*/ 3 w 8"/>
                      <a:gd name="T25" fmla="*/ 3 h 4"/>
                      <a:gd name="T26" fmla="*/ 2 w 8"/>
                      <a:gd name="T27" fmla="*/ 2 h 4"/>
                      <a:gd name="T28" fmla="*/ 1 w 8"/>
                      <a:gd name="T29" fmla="*/ 3 h 4"/>
                      <a:gd name="T30" fmla="*/ 6 w 8"/>
                      <a:gd name="T31" fmla="*/ 1 h 4"/>
                      <a:gd name="T32" fmla="*/ 4 w 8"/>
                      <a:gd name="T33" fmla="*/ 2 h 4"/>
                      <a:gd name="T34" fmla="*/ 5 w 8"/>
                      <a:gd name="T35" fmla="*/ 2 h 4"/>
                      <a:gd name="T36" fmla="*/ 6 w 8"/>
                      <a:gd name="T37" fmla="*/ 2 h 4"/>
                      <a:gd name="T38" fmla="*/ 7 w 8"/>
                      <a:gd name="T39" fmla="*/ 1 h 4"/>
                      <a:gd name="T40" fmla="*/ 6 w 8"/>
                      <a:gd name="T41" fmla="*/ 1 h 4"/>
                      <a:gd name="T42" fmla="*/ 6 w 8"/>
                      <a:gd name="T43" fmla="*/ 1 h 4"/>
                      <a:gd name="T44" fmla="*/ 4 w 8"/>
                      <a:gd name="T45" fmla="*/ 1 h 4"/>
                      <a:gd name="T46" fmla="*/ 2 w 8"/>
                      <a:gd name="T47" fmla="*/ 2 h 4"/>
                      <a:gd name="T48" fmla="*/ 1 w 8"/>
                      <a:gd name="T49" fmla="*/ 3 h 4"/>
                      <a:gd name="T50" fmla="*/ 2 w 8"/>
                      <a:gd name="T51" fmla="*/ 4 h 4"/>
                      <a:gd name="T52" fmla="*/ 3 w 8"/>
                      <a:gd name="T53" fmla="*/ 2 h 4"/>
                      <a:gd name="T54" fmla="*/ 1 w 8"/>
                      <a:gd name="T55" fmla="*/ 2 h 4"/>
                      <a:gd name="T56" fmla="*/ 2 w 8"/>
                      <a:gd name="T57" fmla="*/ 4 h 4"/>
                      <a:gd name="T58" fmla="*/ 4 w 8"/>
                      <a:gd name="T59" fmla="*/ 3 h 4"/>
                      <a:gd name="T60" fmla="*/ 4 w 8"/>
                      <a:gd name="T61" fmla="*/ 2 h 4"/>
                      <a:gd name="T62" fmla="*/ 2 w 8"/>
                      <a:gd name="T63" fmla="*/ 2 h 4"/>
                      <a:gd name="T64" fmla="*/ 3 w 8"/>
                      <a:gd name="T65" fmla="*/ 3 h 4"/>
                      <a:gd name="T66" fmla="*/ 4 w 8"/>
                      <a:gd name="T67" fmla="*/ 0 h 4"/>
                      <a:gd name="T68" fmla="*/ 3 w 8"/>
                      <a:gd name="T69" fmla="*/ 1 h 4"/>
                      <a:gd name="T70" fmla="*/ 4 w 8"/>
                      <a:gd name="T71" fmla="*/ 1 h 4"/>
                      <a:gd name="T72" fmla="*/ 4 w 8"/>
                      <a:gd name="T73" fmla="*/ 0 h 4"/>
                      <a:gd name="T74" fmla="*/ 1 w 8"/>
                      <a:gd name="T75" fmla="*/ 0 h 4"/>
                      <a:gd name="T76" fmla="*/ 1 w 8"/>
                      <a:gd name="T7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" h="4">
                        <a:moveTo>
                          <a:pt x="1" y="2"/>
                        </a:move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1" y="3"/>
                          <a:pt x="2" y="4"/>
                          <a:pt x="2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2" y="4"/>
                          <a:pt x="2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3" y="4"/>
                          <a:pt x="6" y="4"/>
                          <a:pt x="6" y="1"/>
                        </a:cubicBezTo>
                        <a:cubicBezTo>
                          <a:pt x="5" y="1"/>
                          <a:pt x="5" y="1"/>
                          <a:pt x="4" y="2"/>
                        </a:cubicBezTo>
                        <a:cubicBezTo>
                          <a:pt x="4" y="2"/>
                          <a:pt x="5" y="2"/>
                          <a:pt x="5" y="2"/>
                        </a:cubicBezTo>
                        <a:cubicBezTo>
                          <a:pt x="5" y="2"/>
                          <a:pt x="6" y="2"/>
                          <a:pt x="6" y="2"/>
                        </a:cubicBezTo>
                        <a:cubicBezTo>
                          <a:pt x="7" y="3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276"/>
                  <p:cNvSpPr>
                    <a:spLocks/>
                  </p:cNvSpPr>
                  <p:nvPr/>
                </p:nvSpPr>
                <p:spPr bwMode="auto">
                  <a:xfrm>
                    <a:off x="843" y="1328"/>
                    <a:ext cx="58" cy="40"/>
                  </a:xfrm>
                  <a:custGeom>
                    <a:avLst/>
                    <a:gdLst>
                      <a:gd name="T0" fmla="*/ 13 w 88"/>
                      <a:gd name="T1" fmla="*/ 57 h 60"/>
                      <a:gd name="T2" fmla="*/ 42 w 88"/>
                      <a:gd name="T3" fmla="*/ 7 h 60"/>
                      <a:gd name="T4" fmla="*/ 75 w 88"/>
                      <a:gd name="T5" fmla="*/ 54 h 60"/>
                      <a:gd name="T6" fmla="*/ 78 w 88"/>
                      <a:gd name="T7" fmla="*/ 55 h 60"/>
                      <a:gd name="T8" fmla="*/ 49 w 88"/>
                      <a:gd name="T9" fmla="*/ 4 h 60"/>
                      <a:gd name="T10" fmla="*/ 11 w 88"/>
                      <a:gd name="T11" fmla="*/ 58 h 60"/>
                      <a:gd name="T12" fmla="*/ 13 w 88"/>
                      <a:gd name="T13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60">
                        <a:moveTo>
                          <a:pt x="13" y="57"/>
                        </a:moveTo>
                        <a:cubicBezTo>
                          <a:pt x="4" y="37"/>
                          <a:pt x="23" y="13"/>
                          <a:pt x="42" y="7"/>
                        </a:cubicBezTo>
                        <a:cubicBezTo>
                          <a:pt x="65" y="0"/>
                          <a:pt x="86" y="36"/>
                          <a:pt x="75" y="54"/>
                        </a:cubicBezTo>
                        <a:cubicBezTo>
                          <a:pt x="74" y="55"/>
                          <a:pt x="77" y="57"/>
                          <a:pt x="78" y="55"/>
                        </a:cubicBezTo>
                        <a:cubicBezTo>
                          <a:pt x="88" y="38"/>
                          <a:pt x="71" y="4"/>
                          <a:pt x="49" y="4"/>
                        </a:cubicBezTo>
                        <a:cubicBezTo>
                          <a:pt x="24" y="4"/>
                          <a:pt x="0" y="35"/>
                          <a:pt x="11" y="58"/>
                        </a:cubicBezTo>
                        <a:cubicBezTo>
                          <a:pt x="11" y="60"/>
                          <a:pt x="14" y="58"/>
                          <a:pt x="13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Freeform 277"/>
                  <p:cNvSpPr>
                    <a:spLocks/>
                  </p:cNvSpPr>
                  <p:nvPr/>
                </p:nvSpPr>
                <p:spPr bwMode="auto">
                  <a:xfrm>
                    <a:off x="849" y="1346"/>
                    <a:ext cx="10" cy="27"/>
                  </a:xfrm>
                  <a:custGeom>
                    <a:avLst/>
                    <a:gdLst>
                      <a:gd name="T0" fmla="*/ 4 w 15"/>
                      <a:gd name="T1" fmla="*/ 10 h 40"/>
                      <a:gd name="T2" fmla="*/ 10 w 15"/>
                      <a:gd name="T3" fmla="*/ 20 h 40"/>
                      <a:gd name="T4" fmla="*/ 11 w 15"/>
                      <a:gd name="T5" fmla="*/ 26 h 40"/>
                      <a:gd name="T6" fmla="*/ 10 w 15"/>
                      <a:gd name="T7" fmla="*/ 32 h 40"/>
                      <a:gd name="T8" fmla="*/ 5 w 15"/>
                      <a:gd name="T9" fmla="*/ 33 h 40"/>
                      <a:gd name="T10" fmla="*/ 4 w 15"/>
                      <a:gd name="T11" fmla="*/ 30 h 40"/>
                      <a:gd name="T12" fmla="*/ 1 w 15"/>
                      <a:gd name="T13" fmla="*/ 31 h 40"/>
                      <a:gd name="T14" fmla="*/ 11 w 15"/>
                      <a:gd name="T15" fmla="*/ 37 h 40"/>
                      <a:gd name="T16" fmla="*/ 13 w 15"/>
                      <a:gd name="T17" fmla="*/ 23 h 40"/>
                      <a:gd name="T18" fmla="*/ 2 w 15"/>
                      <a:gd name="T19" fmla="*/ 8 h 40"/>
                      <a:gd name="T20" fmla="*/ 4 w 15"/>
                      <a:gd name="T21" fmla="*/ 1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40">
                        <a:moveTo>
                          <a:pt x="4" y="10"/>
                        </a:moveTo>
                        <a:cubicBezTo>
                          <a:pt x="8" y="6"/>
                          <a:pt x="10" y="18"/>
                          <a:pt x="10" y="20"/>
                        </a:cubicBezTo>
                        <a:cubicBezTo>
                          <a:pt x="10" y="22"/>
                          <a:pt x="11" y="24"/>
                          <a:pt x="11" y="26"/>
                        </a:cubicBezTo>
                        <a:cubicBezTo>
                          <a:pt x="11" y="28"/>
                          <a:pt x="11" y="30"/>
                          <a:pt x="10" y="32"/>
                        </a:cubicBezTo>
                        <a:cubicBezTo>
                          <a:pt x="8" y="35"/>
                          <a:pt x="6" y="36"/>
                          <a:pt x="5" y="33"/>
                        </a:cubicBezTo>
                        <a:cubicBezTo>
                          <a:pt x="4" y="32"/>
                          <a:pt x="4" y="31"/>
                          <a:pt x="4" y="30"/>
                        </a:cubicBezTo>
                        <a:cubicBezTo>
                          <a:pt x="3" y="28"/>
                          <a:pt x="0" y="29"/>
                          <a:pt x="1" y="31"/>
                        </a:cubicBezTo>
                        <a:cubicBezTo>
                          <a:pt x="2" y="35"/>
                          <a:pt x="6" y="40"/>
                          <a:pt x="11" y="37"/>
                        </a:cubicBezTo>
                        <a:cubicBezTo>
                          <a:pt x="15" y="34"/>
                          <a:pt x="14" y="27"/>
                          <a:pt x="13" y="23"/>
                        </a:cubicBezTo>
                        <a:cubicBezTo>
                          <a:pt x="13" y="18"/>
                          <a:pt x="10" y="0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Freeform 278"/>
                  <p:cNvSpPr>
                    <a:spLocks/>
                  </p:cNvSpPr>
                  <p:nvPr/>
                </p:nvSpPr>
                <p:spPr bwMode="auto">
                  <a:xfrm>
                    <a:off x="886" y="1346"/>
                    <a:ext cx="10" cy="21"/>
                  </a:xfrm>
                  <a:custGeom>
                    <a:avLst/>
                    <a:gdLst>
                      <a:gd name="T0" fmla="*/ 14 w 15"/>
                      <a:gd name="T1" fmla="*/ 3 h 32"/>
                      <a:gd name="T2" fmla="*/ 5 w 15"/>
                      <a:gd name="T3" fmla="*/ 4 h 32"/>
                      <a:gd name="T4" fmla="*/ 0 w 15"/>
                      <a:gd name="T5" fmla="*/ 18 h 32"/>
                      <a:gd name="T6" fmla="*/ 6 w 15"/>
                      <a:gd name="T7" fmla="*/ 30 h 32"/>
                      <a:gd name="T8" fmla="*/ 14 w 15"/>
                      <a:gd name="T9" fmla="*/ 26 h 32"/>
                      <a:gd name="T10" fmla="*/ 11 w 15"/>
                      <a:gd name="T11" fmla="*/ 25 h 32"/>
                      <a:gd name="T12" fmla="*/ 3 w 15"/>
                      <a:gd name="T13" fmla="*/ 22 h 32"/>
                      <a:gd name="T14" fmla="*/ 3 w 15"/>
                      <a:gd name="T15" fmla="*/ 17 h 32"/>
                      <a:gd name="T16" fmla="*/ 4 w 15"/>
                      <a:gd name="T17" fmla="*/ 11 h 32"/>
                      <a:gd name="T18" fmla="*/ 11 w 15"/>
                      <a:gd name="T19" fmla="*/ 5 h 32"/>
                      <a:gd name="T20" fmla="*/ 14 w 15"/>
                      <a:gd name="T21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32">
                        <a:moveTo>
                          <a:pt x="14" y="3"/>
                        </a:moveTo>
                        <a:cubicBezTo>
                          <a:pt x="11" y="0"/>
                          <a:pt x="8" y="1"/>
                          <a:pt x="5" y="4"/>
                        </a:cubicBezTo>
                        <a:cubicBezTo>
                          <a:pt x="1" y="7"/>
                          <a:pt x="1" y="13"/>
                          <a:pt x="0" y="18"/>
                        </a:cubicBezTo>
                        <a:cubicBezTo>
                          <a:pt x="0" y="23"/>
                          <a:pt x="1" y="28"/>
                          <a:pt x="6" y="30"/>
                        </a:cubicBezTo>
                        <a:cubicBezTo>
                          <a:pt x="9" y="32"/>
                          <a:pt x="13" y="29"/>
                          <a:pt x="14" y="26"/>
                        </a:cubicBezTo>
                        <a:cubicBezTo>
                          <a:pt x="15" y="24"/>
                          <a:pt x="12" y="24"/>
                          <a:pt x="11" y="25"/>
                        </a:cubicBezTo>
                        <a:cubicBezTo>
                          <a:pt x="9" y="32"/>
                          <a:pt x="4" y="26"/>
                          <a:pt x="3" y="22"/>
                        </a:cubicBezTo>
                        <a:cubicBezTo>
                          <a:pt x="3" y="20"/>
                          <a:pt x="3" y="18"/>
                          <a:pt x="3" y="17"/>
                        </a:cubicBezTo>
                        <a:cubicBezTo>
                          <a:pt x="3" y="15"/>
                          <a:pt x="4" y="13"/>
                          <a:pt x="4" y="11"/>
                        </a:cubicBezTo>
                        <a:cubicBezTo>
                          <a:pt x="5" y="9"/>
                          <a:pt x="8" y="1"/>
                          <a:pt x="11" y="5"/>
                        </a:cubicBezTo>
                        <a:cubicBezTo>
                          <a:pt x="12" y="6"/>
                          <a:pt x="15" y="5"/>
                          <a:pt x="1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Freeform 279"/>
                  <p:cNvSpPr>
                    <a:spLocks/>
                  </p:cNvSpPr>
                  <p:nvPr/>
                </p:nvSpPr>
                <p:spPr bwMode="auto">
                  <a:xfrm>
                    <a:off x="850" y="1353"/>
                    <a:ext cx="4" cy="16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1 w 6"/>
                      <a:gd name="T3" fmla="*/ 9 h 24"/>
                      <a:gd name="T4" fmla="*/ 3 w 6"/>
                      <a:gd name="T5" fmla="*/ 22 h 24"/>
                      <a:gd name="T6" fmla="*/ 6 w 6"/>
                      <a:gd name="T7" fmla="*/ 21 h 24"/>
                      <a:gd name="T8" fmla="*/ 4 w 6"/>
                      <a:gd name="T9" fmla="*/ 12 h 24"/>
                      <a:gd name="T10" fmla="*/ 4 w 6"/>
                      <a:gd name="T11" fmla="*/ 3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cubicBezTo>
                          <a:pt x="0" y="1"/>
                          <a:pt x="1" y="6"/>
                          <a:pt x="1" y="9"/>
                        </a:cubicBezTo>
                        <a:cubicBezTo>
                          <a:pt x="1" y="13"/>
                          <a:pt x="2" y="18"/>
                          <a:pt x="3" y="22"/>
                        </a:cubicBezTo>
                        <a:cubicBezTo>
                          <a:pt x="4" y="24"/>
                          <a:pt x="6" y="23"/>
                          <a:pt x="6" y="21"/>
                        </a:cubicBezTo>
                        <a:cubicBezTo>
                          <a:pt x="5" y="18"/>
                          <a:pt x="5" y="15"/>
                          <a:pt x="4" y="12"/>
                        </a:cubicBezTo>
                        <a:cubicBezTo>
                          <a:pt x="4" y="11"/>
                          <a:pt x="3" y="3"/>
                          <a:pt x="4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Freeform 280"/>
                  <p:cNvSpPr>
                    <a:spLocks/>
                  </p:cNvSpPr>
                  <p:nvPr/>
                </p:nvSpPr>
                <p:spPr bwMode="auto">
                  <a:xfrm>
                    <a:off x="849" y="1352"/>
                    <a:ext cx="5" cy="16"/>
                  </a:xfrm>
                  <a:custGeom>
                    <a:avLst/>
                    <a:gdLst>
                      <a:gd name="T0" fmla="*/ 3 w 7"/>
                      <a:gd name="T1" fmla="*/ 1 h 24"/>
                      <a:gd name="T2" fmla="*/ 4 w 7"/>
                      <a:gd name="T3" fmla="*/ 22 h 24"/>
                      <a:gd name="T4" fmla="*/ 6 w 7"/>
                      <a:gd name="T5" fmla="*/ 22 h 24"/>
                      <a:gd name="T6" fmla="*/ 7 w 7"/>
                      <a:gd name="T7" fmla="*/ 20 h 24"/>
                      <a:gd name="T8" fmla="*/ 4 w 7"/>
                      <a:gd name="T9" fmla="*/ 20 h 24"/>
                      <a:gd name="T10" fmla="*/ 4 w 7"/>
                      <a:gd name="T11" fmla="*/ 22 h 24"/>
                      <a:gd name="T12" fmla="*/ 6 w 7"/>
                      <a:gd name="T13" fmla="*/ 22 h 24"/>
                      <a:gd name="T14" fmla="*/ 6 w 7"/>
                      <a:gd name="T15" fmla="*/ 3 h 24"/>
                      <a:gd name="T16" fmla="*/ 3 w 7"/>
                      <a:gd name="T17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4">
                        <a:moveTo>
                          <a:pt x="3" y="1"/>
                        </a:moveTo>
                        <a:cubicBezTo>
                          <a:pt x="0" y="8"/>
                          <a:pt x="2" y="16"/>
                          <a:pt x="4" y="22"/>
                        </a:cubicBezTo>
                        <a:cubicBezTo>
                          <a:pt x="4" y="24"/>
                          <a:pt x="6" y="24"/>
                          <a:pt x="6" y="22"/>
                        </a:cubicBezTo>
                        <a:cubicBezTo>
                          <a:pt x="7" y="22"/>
                          <a:pt x="7" y="21"/>
                          <a:pt x="7" y="20"/>
                        </a:cubicBezTo>
                        <a:cubicBezTo>
                          <a:pt x="7" y="19"/>
                          <a:pt x="4" y="18"/>
                          <a:pt x="4" y="20"/>
                        </a:cubicBezTo>
                        <a:cubicBezTo>
                          <a:pt x="4" y="20"/>
                          <a:pt x="4" y="21"/>
                          <a:pt x="4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5" y="16"/>
                          <a:pt x="3" y="8"/>
                          <a:pt x="6" y="3"/>
                        </a:cubicBezTo>
                        <a:cubicBezTo>
                          <a:pt x="6" y="1"/>
                          <a:pt x="4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Freeform 281"/>
                  <p:cNvSpPr>
                    <a:spLocks/>
                  </p:cNvSpPr>
                  <p:nvPr/>
                </p:nvSpPr>
                <p:spPr bwMode="auto">
                  <a:xfrm>
                    <a:off x="848" y="1353"/>
                    <a:ext cx="11" cy="16"/>
                  </a:xfrm>
                  <a:custGeom>
                    <a:avLst/>
                    <a:gdLst>
                      <a:gd name="T0" fmla="*/ 7 w 17"/>
                      <a:gd name="T1" fmla="*/ 5 h 24"/>
                      <a:gd name="T2" fmla="*/ 6 w 17"/>
                      <a:gd name="T3" fmla="*/ 4 h 24"/>
                      <a:gd name="T4" fmla="*/ 4 w 17"/>
                      <a:gd name="T5" fmla="*/ 3 h 24"/>
                      <a:gd name="T6" fmla="*/ 3 w 17"/>
                      <a:gd name="T7" fmla="*/ 22 h 24"/>
                      <a:gd name="T8" fmla="*/ 6 w 17"/>
                      <a:gd name="T9" fmla="*/ 23 h 24"/>
                      <a:gd name="T10" fmla="*/ 6 w 17"/>
                      <a:gd name="T11" fmla="*/ 2 h 24"/>
                      <a:gd name="T12" fmla="*/ 4 w 17"/>
                      <a:gd name="T13" fmla="*/ 2 h 24"/>
                      <a:gd name="T14" fmla="*/ 6 w 17"/>
                      <a:gd name="T15" fmla="*/ 22 h 24"/>
                      <a:gd name="T16" fmla="*/ 9 w 17"/>
                      <a:gd name="T17" fmla="*/ 21 h 24"/>
                      <a:gd name="T18" fmla="*/ 9 w 17"/>
                      <a:gd name="T19" fmla="*/ 3 h 24"/>
                      <a:gd name="T20" fmla="*/ 6 w 17"/>
                      <a:gd name="T21" fmla="*/ 3 h 24"/>
                      <a:gd name="T22" fmla="*/ 7 w 17"/>
                      <a:gd name="T23" fmla="*/ 21 h 24"/>
                      <a:gd name="T24" fmla="*/ 10 w 17"/>
                      <a:gd name="T25" fmla="*/ 20 h 24"/>
                      <a:gd name="T26" fmla="*/ 9 w 17"/>
                      <a:gd name="T27" fmla="*/ 3 h 24"/>
                      <a:gd name="T28" fmla="*/ 7 w 17"/>
                      <a:gd name="T29" fmla="*/ 4 h 24"/>
                      <a:gd name="T30" fmla="*/ 8 w 17"/>
                      <a:gd name="T31" fmla="*/ 20 h 24"/>
                      <a:gd name="T32" fmla="*/ 10 w 17"/>
                      <a:gd name="T33" fmla="*/ 19 h 24"/>
                      <a:gd name="T34" fmla="*/ 7 w 17"/>
                      <a:gd name="T35" fmla="*/ 5 h 24"/>
                      <a:gd name="T36" fmla="*/ 5 w 17"/>
                      <a:gd name="T37" fmla="*/ 20 h 24"/>
                      <a:gd name="T38" fmla="*/ 5 w 17"/>
                      <a:gd name="T39" fmla="*/ 23 h 24"/>
                      <a:gd name="T40" fmla="*/ 8 w 17"/>
                      <a:gd name="T41" fmla="*/ 2 h 24"/>
                      <a:gd name="T42" fmla="*/ 9 w 17"/>
                      <a:gd name="T43" fmla="*/ 22 h 24"/>
                      <a:gd name="T44" fmla="*/ 11 w 17"/>
                      <a:gd name="T45" fmla="*/ 21 h 24"/>
                      <a:gd name="T46" fmla="*/ 8 w 17"/>
                      <a:gd name="T47" fmla="*/ 2 h 24"/>
                      <a:gd name="T48" fmla="*/ 6 w 17"/>
                      <a:gd name="T49" fmla="*/ 3 h 24"/>
                      <a:gd name="T50" fmla="*/ 7 w 17"/>
                      <a:gd name="T51" fmla="*/ 21 h 24"/>
                      <a:gd name="T52" fmla="*/ 10 w 17"/>
                      <a:gd name="T53" fmla="*/ 21 h 24"/>
                      <a:gd name="T54" fmla="*/ 9 w 17"/>
                      <a:gd name="T55" fmla="*/ 2 h 24"/>
                      <a:gd name="T56" fmla="*/ 6 w 17"/>
                      <a:gd name="T57" fmla="*/ 2 h 24"/>
                      <a:gd name="T58" fmla="*/ 6 w 17"/>
                      <a:gd name="T59" fmla="*/ 21 h 24"/>
                      <a:gd name="T60" fmla="*/ 9 w 17"/>
                      <a:gd name="T61" fmla="*/ 21 h 24"/>
                      <a:gd name="T62" fmla="*/ 6 w 17"/>
                      <a:gd name="T63" fmla="*/ 1 h 24"/>
                      <a:gd name="T64" fmla="*/ 4 w 17"/>
                      <a:gd name="T65" fmla="*/ 1 h 24"/>
                      <a:gd name="T66" fmla="*/ 3 w 17"/>
                      <a:gd name="T67" fmla="*/ 21 h 24"/>
                      <a:gd name="T68" fmla="*/ 6 w 17"/>
                      <a:gd name="T69" fmla="*/ 22 h 24"/>
                      <a:gd name="T70" fmla="*/ 6 w 17"/>
                      <a:gd name="T71" fmla="*/ 5 h 24"/>
                      <a:gd name="T72" fmla="*/ 4 w 17"/>
                      <a:gd name="T73" fmla="*/ 5 h 24"/>
                      <a:gd name="T74" fmla="*/ 4 w 17"/>
                      <a:gd name="T75" fmla="*/ 6 h 24"/>
                      <a:gd name="T76" fmla="*/ 7 w 17"/>
                      <a:gd name="T77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7" h="24">
                        <a:moveTo>
                          <a:pt x="7" y="5"/>
                        </a:move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3"/>
                          <a:pt x="4" y="2"/>
                          <a:pt x="4" y="3"/>
                        </a:cubicBezTo>
                        <a:cubicBezTo>
                          <a:pt x="1" y="9"/>
                          <a:pt x="1" y="16"/>
                          <a:pt x="3" y="22"/>
                        </a:cubicBezTo>
                        <a:cubicBezTo>
                          <a:pt x="3" y="23"/>
                          <a:pt x="5" y="24"/>
                          <a:pt x="6" y="23"/>
                        </a:cubicBezTo>
                        <a:cubicBezTo>
                          <a:pt x="10" y="16"/>
                          <a:pt x="3" y="9"/>
                          <a:pt x="6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7" y="8"/>
                          <a:pt x="5" y="15"/>
                          <a:pt x="6" y="22"/>
                        </a:cubicBezTo>
                        <a:cubicBezTo>
                          <a:pt x="7" y="23"/>
                          <a:pt x="9" y="23"/>
                          <a:pt x="9" y="21"/>
                        </a:cubicBezTo>
                        <a:cubicBezTo>
                          <a:pt x="10" y="15"/>
                          <a:pt x="8" y="9"/>
                          <a:pt x="9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9" y="8"/>
                          <a:pt x="8" y="15"/>
                          <a:pt x="7" y="21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8" y="15"/>
                          <a:pt x="7" y="9"/>
                          <a:pt x="9" y="3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11" y="7"/>
                          <a:pt x="9" y="17"/>
                          <a:pt x="8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7" y="18"/>
                          <a:pt x="4" y="5"/>
                          <a:pt x="7" y="5"/>
                        </a:cubicBezTo>
                        <a:cubicBezTo>
                          <a:pt x="13" y="6"/>
                          <a:pt x="11" y="20"/>
                          <a:pt x="5" y="20"/>
                        </a:cubicBezTo>
                        <a:cubicBezTo>
                          <a:pt x="3" y="20"/>
                          <a:pt x="3" y="23"/>
                          <a:pt x="5" y="23"/>
                        </a:cubicBezTo>
                        <a:cubicBezTo>
                          <a:pt x="14" y="23"/>
                          <a:pt x="17" y="5"/>
                          <a:pt x="8" y="2"/>
                        </a:cubicBezTo>
                        <a:cubicBezTo>
                          <a:pt x="0" y="0"/>
                          <a:pt x="3" y="20"/>
                          <a:pt x="9" y="22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3" y="16"/>
                          <a:pt x="13" y="5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4" y="9"/>
                          <a:pt x="5" y="16"/>
                          <a:pt x="7" y="21"/>
                        </a:cubicBezTo>
                        <a:cubicBezTo>
                          <a:pt x="8" y="23"/>
                          <a:pt x="10" y="22"/>
                          <a:pt x="10" y="21"/>
                        </a:cubicBezTo>
                        <a:cubicBezTo>
                          <a:pt x="11" y="15"/>
                          <a:pt x="12" y="8"/>
                          <a:pt x="9" y="2"/>
                        </a:cubicBezTo>
                        <a:cubicBezTo>
                          <a:pt x="8" y="1"/>
                          <a:pt x="6" y="1"/>
                          <a:pt x="6" y="2"/>
                        </a:cubicBezTo>
                        <a:cubicBezTo>
                          <a:pt x="5" y="9"/>
                          <a:pt x="7" y="15"/>
                          <a:pt x="6" y="21"/>
                        </a:cubicBezTo>
                        <a:cubicBezTo>
                          <a:pt x="7" y="21"/>
                          <a:pt x="8" y="21"/>
                          <a:pt x="9" y="21"/>
                        </a:cubicBezTo>
                        <a:cubicBezTo>
                          <a:pt x="8" y="14"/>
                          <a:pt x="10" y="7"/>
                          <a:pt x="6" y="1"/>
                        </a:cubicBezTo>
                        <a:cubicBezTo>
                          <a:pt x="6" y="0"/>
                          <a:pt x="4" y="0"/>
                          <a:pt x="4" y="1"/>
                        </a:cubicBezTo>
                        <a:cubicBezTo>
                          <a:pt x="1" y="7"/>
                          <a:pt x="7" y="15"/>
                          <a:pt x="3" y="21"/>
                        </a:cubicBezTo>
                        <a:cubicBezTo>
                          <a:pt x="4" y="21"/>
                          <a:pt x="5" y="21"/>
                          <a:pt x="6" y="22"/>
                        </a:cubicBezTo>
                        <a:cubicBezTo>
                          <a:pt x="4" y="16"/>
                          <a:pt x="4" y="10"/>
                          <a:pt x="6" y="5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5" y="8"/>
                          <a:pt x="8" y="6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Freeform 282"/>
                  <p:cNvSpPr>
                    <a:spLocks/>
                  </p:cNvSpPr>
                  <p:nvPr/>
                </p:nvSpPr>
                <p:spPr bwMode="auto">
                  <a:xfrm>
                    <a:off x="886" y="1349"/>
                    <a:ext cx="11" cy="17"/>
                  </a:xfrm>
                  <a:custGeom>
                    <a:avLst/>
                    <a:gdLst>
                      <a:gd name="T0" fmla="*/ 7 w 17"/>
                      <a:gd name="T1" fmla="*/ 8 h 26"/>
                      <a:gd name="T2" fmla="*/ 3 w 17"/>
                      <a:gd name="T3" fmla="*/ 20 h 26"/>
                      <a:gd name="T4" fmla="*/ 7 w 17"/>
                      <a:gd name="T5" fmla="*/ 7 h 26"/>
                      <a:gd name="T6" fmla="*/ 6 w 17"/>
                      <a:gd name="T7" fmla="*/ 17 h 26"/>
                      <a:gd name="T8" fmla="*/ 8 w 17"/>
                      <a:gd name="T9" fmla="*/ 3 h 26"/>
                      <a:gd name="T10" fmla="*/ 6 w 17"/>
                      <a:gd name="T11" fmla="*/ 21 h 26"/>
                      <a:gd name="T12" fmla="*/ 10 w 17"/>
                      <a:gd name="T13" fmla="*/ 3 h 26"/>
                      <a:gd name="T14" fmla="*/ 7 w 17"/>
                      <a:gd name="T15" fmla="*/ 20 h 26"/>
                      <a:gd name="T16" fmla="*/ 8 w 17"/>
                      <a:gd name="T17" fmla="*/ 6 h 26"/>
                      <a:gd name="T18" fmla="*/ 11 w 17"/>
                      <a:gd name="T19" fmla="*/ 11 h 26"/>
                      <a:gd name="T20" fmla="*/ 10 w 17"/>
                      <a:gd name="T21" fmla="*/ 19 h 26"/>
                      <a:gd name="T22" fmla="*/ 8 w 17"/>
                      <a:gd name="T23" fmla="*/ 2 h 26"/>
                      <a:gd name="T24" fmla="*/ 9 w 17"/>
                      <a:gd name="T25" fmla="*/ 20 h 26"/>
                      <a:gd name="T26" fmla="*/ 7 w 17"/>
                      <a:gd name="T27" fmla="*/ 5 h 26"/>
                      <a:gd name="T28" fmla="*/ 9 w 17"/>
                      <a:gd name="T29" fmla="*/ 18 h 26"/>
                      <a:gd name="T30" fmla="*/ 9 w 17"/>
                      <a:gd name="T31" fmla="*/ 26 h 26"/>
                      <a:gd name="T32" fmla="*/ 10 w 17"/>
                      <a:gd name="T33" fmla="*/ 23 h 26"/>
                      <a:gd name="T34" fmla="*/ 12 w 17"/>
                      <a:gd name="T35" fmla="*/ 23 h 26"/>
                      <a:gd name="T36" fmla="*/ 8 w 17"/>
                      <a:gd name="T37" fmla="*/ 23 h 26"/>
                      <a:gd name="T38" fmla="*/ 8 w 17"/>
                      <a:gd name="T39" fmla="*/ 26 h 26"/>
                      <a:gd name="T40" fmla="*/ 9 w 17"/>
                      <a:gd name="T41" fmla="*/ 23 h 26"/>
                      <a:gd name="T42" fmla="*/ 12 w 17"/>
                      <a:gd name="T43" fmla="*/ 15 h 26"/>
                      <a:gd name="T44" fmla="*/ 10 w 17"/>
                      <a:gd name="T45" fmla="*/ 0 h 26"/>
                      <a:gd name="T46" fmla="*/ 8 w 17"/>
                      <a:gd name="T47" fmla="*/ 23 h 26"/>
                      <a:gd name="T48" fmla="*/ 8 w 17"/>
                      <a:gd name="T49" fmla="*/ 0 h 26"/>
                      <a:gd name="T50" fmla="*/ 10 w 17"/>
                      <a:gd name="T51" fmla="*/ 21 h 26"/>
                      <a:gd name="T52" fmla="*/ 7 w 17"/>
                      <a:gd name="T53" fmla="*/ 21 h 26"/>
                      <a:gd name="T54" fmla="*/ 11 w 17"/>
                      <a:gd name="T55" fmla="*/ 2 h 26"/>
                      <a:gd name="T56" fmla="*/ 7 w 17"/>
                      <a:gd name="T57" fmla="*/ 23 h 26"/>
                      <a:gd name="T58" fmla="*/ 9 w 17"/>
                      <a:gd name="T59" fmla="*/ 1 h 26"/>
                      <a:gd name="T60" fmla="*/ 6 w 17"/>
                      <a:gd name="T61" fmla="*/ 19 h 26"/>
                      <a:gd name="T62" fmla="*/ 7 w 17"/>
                      <a:gd name="T63" fmla="*/ 5 h 26"/>
                      <a:gd name="T64" fmla="*/ 3 w 17"/>
                      <a:gd name="T65" fmla="*/ 21 h 26"/>
                      <a:gd name="T66" fmla="*/ 7 w 17"/>
                      <a:gd name="T67" fmla="*/ 7 h 26"/>
                      <a:gd name="T68" fmla="*/ 4 w 17"/>
                      <a:gd name="T69" fmla="*/ 1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" h="26">
                        <a:moveTo>
                          <a:pt x="6" y="15"/>
                        </a:moveTo>
                        <a:cubicBezTo>
                          <a:pt x="5" y="13"/>
                          <a:pt x="5" y="11"/>
                          <a:pt x="7" y="8"/>
                        </a:cubicBezTo>
                        <a:cubicBezTo>
                          <a:pt x="6" y="8"/>
                          <a:pt x="5" y="8"/>
                          <a:pt x="4" y="8"/>
                        </a:cubicBezTo>
                        <a:cubicBezTo>
                          <a:pt x="5" y="11"/>
                          <a:pt x="6" y="18"/>
                          <a:pt x="3" y="20"/>
                        </a:cubicBezTo>
                        <a:cubicBezTo>
                          <a:pt x="4" y="20"/>
                          <a:pt x="5" y="20"/>
                          <a:pt x="5" y="20"/>
                        </a:cubicBezTo>
                        <a:cubicBezTo>
                          <a:pt x="4" y="16"/>
                          <a:pt x="4" y="10"/>
                          <a:pt x="7" y="7"/>
                        </a:cubicBez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7" y="9"/>
                          <a:pt x="8" y="15"/>
                          <a:pt x="6" y="17"/>
                        </a:cubicBezTo>
                        <a:cubicBezTo>
                          <a:pt x="7" y="17"/>
                          <a:pt x="7" y="17"/>
                          <a:pt x="8" y="17"/>
                        </a:cubicBezTo>
                        <a:cubicBezTo>
                          <a:pt x="6" y="13"/>
                          <a:pt x="5" y="7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10" y="8"/>
                          <a:pt x="9" y="16"/>
                          <a:pt x="6" y="21"/>
                        </a:cubicBezTo>
                        <a:cubicBezTo>
                          <a:pt x="7" y="21"/>
                          <a:pt x="7" y="20"/>
                          <a:pt x="8" y="20"/>
                        </a:cubicBezTo>
                        <a:cubicBezTo>
                          <a:pt x="4" y="18"/>
                          <a:pt x="7" y="5"/>
                          <a:pt x="10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11" y="7"/>
                          <a:pt x="10" y="15"/>
                          <a:pt x="7" y="20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7" y="16"/>
                          <a:pt x="7" y="10"/>
                          <a:pt x="8" y="6"/>
                        </a:cubicBezTo>
                        <a:cubicBezTo>
                          <a:pt x="8" y="4"/>
                          <a:pt x="10" y="6"/>
                          <a:pt x="11" y="7"/>
                        </a:cubicBezTo>
                        <a:cubicBezTo>
                          <a:pt x="11" y="8"/>
                          <a:pt x="11" y="10"/>
                          <a:pt x="11" y="11"/>
                        </a:cubicBezTo>
                        <a:cubicBezTo>
                          <a:pt x="11" y="14"/>
                          <a:pt x="10" y="17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7" y="16"/>
                          <a:pt x="7" y="6"/>
                          <a:pt x="10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11" y="5"/>
                          <a:pt x="13" y="18"/>
                          <a:pt x="8" y="20"/>
                        </a:cubicBezTo>
                        <a:cubicBezTo>
                          <a:pt x="8" y="20"/>
                          <a:pt x="9" y="20"/>
                          <a:pt x="9" y="20"/>
                        </a:cubicBezTo>
                        <a:cubicBezTo>
                          <a:pt x="7" y="18"/>
                          <a:pt x="7" y="14"/>
                          <a:pt x="7" y="10"/>
                        </a:cubicBezTo>
                        <a:cubicBezTo>
                          <a:pt x="7" y="9"/>
                          <a:pt x="7" y="7"/>
                          <a:pt x="7" y="5"/>
                        </a:cubicBezTo>
                        <a:cubicBezTo>
                          <a:pt x="9" y="0"/>
                          <a:pt x="10" y="8"/>
                          <a:pt x="10" y="9"/>
                        </a:cubicBezTo>
                        <a:cubicBezTo>
                          <a:pt x="10" y="12"/>
                          <a:pt x="10" y="15"/>
                          <a:pt x="9" y="18"/>
                        </a:cubicBezTo>
                        <a:cubicBezTo>
                          <a:pt x="8" y="20"/>
                          <a:pt x="8" y="20"/>
                          <a:pt x="6" y="22"/>
                        </a:cubicBezTo>
                        <a:cubicBezTo>
                          <a:pt x="4" y="24"/>
                          <a:pt x="7" y="26"/>
                          <a:pt x="9" y="26"/>
                        </a:cubicBezTo>
                        <a:cubicBezTo>
                          <a:pt x="10" y="26"/>
                          <a:pt x="11" y="25"/>
                          <a:pt x="10" y="24"/>
                        </a:cubicBezTo>
                        <a:cubicBezTo>
                          <a:pt x="10" y="24"/>
                          <a:pt x="10" y="23"/>
                          <a:pt x="10" y="23"/>
                        </a:cubicBezTo>
                        <a:cubicBezTo>
                          <a:pt x="10" y="24"/>
                          <a:pt x="10" y="25"/>
                          <a:pt x="10" y="25"/>
                        </a:cubicBezTo>
                        <a:cubicBezTo>
                          <a:pt x="11" y="24"/>
                          <a:pt x="11" y="24"/>
                          <a:pt x="12" y="23"/>
                        </a:cubicBezTo>
                        <a:cubicBezTo>
                          <a:pt x="13" y="21"/>
                          <a:pt x="10" y="20"/>
                          <a:pt x="9" y="21"/>
                        </a:cubicBezTo>
                        <a:cubicBezTo>
                          <a:pt x="9" y="22"/>
                          <a:pt x="8" y="23"/>
                          <a:pt x="8" y="23"/>
                        </a:cubicBezTo>
                        <a:cubicBezTo>
                          <a:pt x="7" y="24"/>
                          <a:pt x="7" y="25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9" y="25"/>
                          <a:pt x="9" y="24"/>
                          <a:pt x="10" y="23"/>
                        </a:cubicBezTo>
                        <a:cubicBezTo>
                          <a:pt x="8" y="23"/>
                          <a:pt x="8" y="24"/>
                          <a:pt x="9" y="23"/>
                        </a:cubicBezTo>
                        <a:cubicBezTo>
                          <a:pt x="10" y="23"/>
                          <a:pt x="10" y="22"/>
                          <a:pt x="11" y="22"/>
                        </a:cubicBezTo>
                        <a:cubicBezTo>
                          <a:pt x="12" y="19"/>
                          <a:pt x="12" y="17"/>
                          <a:pt x="12" y="15"/>
                        </a:cubicBezTo>
                        <a:cubicBezTo>
                          <a:pt x="13" y="10"/>
                          <a:pt x="13" y="5"/>
                          <a:pt x="11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" y="1"/>
                          <a:pt x="3" y="17"/>
                          <a:pt x="7" y="22"/>
                        </a:cubicBezTo>
                        <a:cubicBezTo>
                          <a:pt x="7" y="22"/>
                          <a:pt x="8" y="23"/>
                          <a:pt x="8" y="23"/>
                        </a:cubicBezTo>
                        <a:cubicBezTo>
                          <a:pt x="16" y="20"/>
                          <a:pt x="15" y="5"/>
                          <a:pt x="10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4" y="5"/>
                          <a:pt x="3" y="17"/>
                          <a:pt x="8" y="21"/>
                        </a:cubicBezTo>
                        <a:cubicBezTo>
                          <a:pt x="9" y="21"/>
                          <a:pt x="10" y="21"/>
                          <a:pt x="10" y="21"/>
                        </a:cubicBezTo>
                        <a:cubicBezTo>
                          <a:pt x="14" y="18"/>
                          <a:pt x="17" y="2"/>
                          <a:pt x="9" y="2"/>
                        </a:cubicBezTo>
                        <a:cubicBezTo>
                          <a:pt x="1" y="2"/>
                          <a:pt x="4" y="17"/>
                          <a:pt x="7" y="21"/>
                        </a:cubicBezTo>
                        <a:cubicBezTo>
                          <a:pt x="8" y="22"/>
                          <a:pt x="9" y="22"/>
                          <a:pt x="10" y="21"/>
                        </a:cubicBezTo>
                        <a:cubicBezTo>
                          <a:pt x="13" y="16"/>
                          <a:pt x="14" y="7"/>
                          <a:pt x="11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3" y="4"/>
                          <a:pt x="0" y="20"/>
                          <a:pt x="7" y="23"/>
                        </a:cubicBezTo>
                        <a:cubicBezTo>
                          <a:pt x="7" y="23"/>
                          <a:pt x="8" y="23"/>
                          <a:pt x="9" y="22"/>
                        </a:cubicBezTo>
                        <a:cubicBezTo>
                          <a:pt x="12" y="16"/>
                          <a:pt x="13" y="7"/>
                          <a:pt x="9" y="1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2" y="6"/>
                          <a:pt x="3" y="14"/>
                          <a:pt x="6" y="19"/>
                        </a:cubicBezTo>
                        <a:cubicBezTo>
                          <a:pt x="6" y="19"/>
                          <a:pt x="7" y="20"/>
                          <a:pt x="8" y="19"/>
                        </a:cubicBezTo>
                        <a:cubicBezTo>
                          <a:pt x="11" y="15"/>
                          <a:pt x="10" y="9"/>
                          <a:pt x="7" y="5"/>
                        </a:cubicBezTo>
                        <a:cubicBezTo>
                          <a:pt x="7" y="4"/>
                          <a:pt x="6" y="5"/>
                          <a:pt x="5" y="5"/>
                        </a:cubicBezTo>
                        <a:cubicBezTo>
                          <a:pt x="1" y="9"/>
                          <a:pt x="0" y="16"/>
                          <a:pt x="3" y="21"/>
                        </a:cubicBezTo>
                        <a:cubicBezTo>
                          <a:pt x="3" y="22"/>
                          <a:pt x="4" y="23"/>
                          <a:pt x="5" y="22"/>
                        </a:cubicBezTo>
                        <a:cubicBezTo>
                          <a:pt x="9" y="19"/>
                          <a:pt x="8" y="12"/>
                          <a:pt x="7" y="7"/>
                        </a:cubicBezTo>
                        <a:cubicBezTo>
                          <a:pt x="6" y="6"/>
                          <a:pt x="5" y="6"/>
                          <a:pt x="4" y="7"/>
                        </a:cubicBezTo>
                        <a:cubicBezTo>
                          <a:pt x="2" y="10"/>
                          <a:pt x="2" y="13"/>
                          <a:pt x="4" y="16"/>
                        </a:cubicBezTo>
                        <a:cubicBezTo>
                          <a:pt x="4" y="18"/>
                          <a:pt x="7" y="17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Freeform 283"/>
                  <p:cNvSpPr>
                    <a:spLocks/>
                  </p:cNvSpPr>
                  <p:nvPr/>
                </p:nvSpPr>
                <p:spPr bwMode="auto">
                  <a:xfrm>
                    <a:off x="852" y="1366"/>
                    <a:ext cx="4" cy="4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2 w 6"/>
                      <a:gd name="T3" fmla="*/ 5 h 6"/>
                      <a:gd name="T4" fmla="*/ 3 w 6"/>
                      <a:gd name="T5" fmla="*/ 5 h 6"/>
                      <a:gd name="T6" fmla="*/ 5 w 6"/>
                      <a:gd name="T7" fmla="*/ 5 h 6"/>
                      <a:gd name="T8" fmla="*/ 6 w 6"/>
                      <a:gd name="T9" fmla="*/ 3 h 6"/>
                      <a:gd name="T10" fmla="*/ 5 w 6"/>
                      <a:gd name="T11" fmla="*/ 1 h 6"/>
                      <a:gd name="T12" fmla="*/ 2 w 6"/>
                      <a:gd name="T13" fmla="*/ 3 h 6"/>
                      <a:gd name="T14" fmla="*/ 3 w 6"/>
                      <a:gd name="T15" fmla="*/ 4 h 6"/>
                      <a:gd name="T16" fmla="*/ 4 w 6"/>
                      <a:gd name="T17" fmla="*/ 2 h 6"/>
                      <a:gd name="T18" fmla="*/ 0 w 6"/>
                      <a:gd name="T19" fmla="*/ 5 h 6"/>
                      <a:gd name="T20" fmla="*/ 3 w 6"/>
                      <a:gd name="T2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2" y="2"/>
                          <a:pt x="0" y="2"/>
                          <a:pt x="0" y="5"/>
                        </a:cubicBezTo>
                        <a:cubicBezTo>
                          <a:pt x="0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Freeform 284"/>
                  <p:cNvSpPr>
                    <a:spLocks/>
                  </p:cNvSpPr>
                  <p:nvPr/>
                </p:nvSpPr>
                <p:spPr bwMode="auto">
                  <a:xfrm>
                    <a:off x="849" y="1350"/>
                    <a:ext cx="8" cy="7"/>
                  </a:xfrm>
                  <a:custGeom>
                    <a:avLst/>
                    <a:gdLst>
                      <a:gd name="T0" fmla="*/ 3 w 12"/>
                      <a:gd name="T1" fmla="*/ 6 h 11"/>
                      <a:gd name="T2" fmla="*/ 9 w 12"/>
                      <a:gd name="T3" fmla="*/ 9 h 11"/>
                      <a:gd name="T4" fmla="*/ 11 w 12"/>
                      <a:gd name="T5" fmla="*/ 8 h 11"/>
                      <a:gd name="T6" fmla="*/ 1 w 12"/>
                      <a:gd name="T7" fmla="*/ 5 h 11"/>
                      <a:gd name="T8" fmla="*/ 3 w 1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1">
                        <a:moveTo>
                          <a:pt x="3" y="6"/>
                        </a:moveTo>
                        <a:cubicBezTo>
                          <a:pt x="5" y="3"/>
                          <a:pt x="8" y="7"/>
                          <a:pt x="9" y="9"/>
                        </a:cubicBezTo>
                        <a:cubicBezTo>
                          <a:pt x="10" y="11"/>
                          <a:pt x="12" y="9"/>
                          <a:pt x="11" y="8"/>
                        </a:cubicBezTo>
                        <a:cubicBezTo>
                          <a:pt x="9" y="4"/>
                          <a:pt x="3" y="0"/>
                          <a:pt x="1" y="5"/>
                        </a:cubicBezTo>
                        <a:cubicBezTo>
                          <a:pt x="0" y="7"/>
                          <a:pt x="2" y="8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Freeform 285"/>
                  <p:cNvSpPr>
                    <a:spLocks/>
                  </p:cNvSpPr>
                  <p:nvPr/>
                </p:nvSpPr>
                <p:spPr bwMode="auto">
                  <a:xfrm>
                    <a:off x="901" y="1608"/>
                    <a:ext cx="54" cy="49"/>
                  </a:xfrm>
                  <a:custGeom>
                    <a:avLst/>
                    <a:gdLst>
                      <a:gd name="T0" fmla="*/ 44 w 80"/>
                      <a:gd name="T1" fmla="*/ 67 h 74"/>
                      <a:gd name="T2" fmla="*/ 6 w 80"/>
                      <a:gd name="T3" fmla="*/ 44 h 74"/>
                      <a:gd name="T4" fmla="*/ 27 w 80"/>
                      <a:gd name="T5" fmla="*/ 11 h 74"/>
                      <a:gd name="T6" fmla="*/ 39 w 80"/>
                      <a:gd name="T7" fmla="*/ 66 h 74"/>
                      <a:gd name="T8" fmla="*/ 39 w 80"/>
                      <a:gd name="T9" fmla="*/ 69 h 74"/>
                      <a:gd name="T10" fmla="*/ 66 w 80"/>
                      <a:gd name="T11" fmla="*/ 34 h 74"/>
                      <a:gd name="T12" fmla="*/ 32 w 80"/>
                      <a:gd name="T13" fmla="*/ 8 h 74"/>
                      <a:gd name="T14" fmla="*/ 3 w 80"/>
                      <a:gd name="T15" fmla="*/ 42 h 74"/>
                      <a:gd name="T16" fmla="*/ 44 w 80"/>
                      <a:gd name="T17" fmla="*/ 69 h 74"/>
                      <a:gd name="T18" fmla="*/ 44 w 80"/>
                      <a:gd name="T19" fmla="*/ 6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74">
                        <a:moveTo>
                          <a:pt x="44" y="67"/>
                        </a:moveTo>
                        <a:cubicBezTo>
                          <a:pt x="29" y="71"/>
                          <a:pt x="11" y="57"/>
                          <a:pt x="6" y="44"/>
                        </a:cubicBezTo>
                        <a:cubicBezTo>
                          <a:pt x="0" y="29"/>
                          <a:pt x="13" y="16"/>
                          <a:pt x="27" y="11"/>
                        </a:cubicBezTo>
                        <a:cubicBezTo>
                          <a:pt x="66" y="0"/>
                          <a:pt x="80" y="63"/>
                          <a:pt x="39" y="66"/>
                        </a:cubicBezTo>
                        <a:cubicBezTo>
                          <a:pt x="37" y="66"/>
                          <a:pt x="37" y="69"/>
                          <a:pt x="39" y="69"/>
                        </a:cubicBezTo>
                        <a:cubicBezTo>
                          <a:pt x="58" y="67"/>
                          <a:pt x="69" y="51"/>
                          <a:pt x="66" y="34"/>
                        </a:cubicBezTo>
                        <a:cubicBezTo>
                          <a:pt x="63" y="17"/>
                          <a:pt x="49" y="5"/>
                          <a:pt x="32" y="8"/>
                        </a:cubicBezTo>
                        <a:cubicBezTo>
                          <a:pt x="14" y="11"/>
                          <a:pt x="1" y="24"/>
                          <a:pt x="3" y="42"/>
                        </a:cubicBezTo>
                        <a:cubicBezTo>
                          <a:pt x="6" y="58"/>
                          <a:pt x="28" y="74"/>
                          <a:pt x="44" y="69"/>
                        </a:cubicBezTo>
                        <a:cubicBezTo>
                          <a:pt x="46" y="68"/>
                          <a:pt x="45" y="66"/>
                          <a:pt x="44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Freeform 286"/>
                  <p:cNvSpPr>
                    <a:spLocks/>
                  </p:cNvSpPr>
                  <p:nvPr/>
                </p:nvSpPr>
                <p:spPr bwMode="auto">
                  <a:xfrm>
                    <a:off x="929" y="1652"/>
                    <a:ext cx="12" cy="8"/>
                  </a:xfrm>
                  <a:custGeom>
                    <a:avLst/>
                    <a:gdLst>
                      <a:gd name="T0" fmla="*/ 1 w 18"/>
                      <a:gd name="T1" fmla="*/ 2 h 12"/>
                      <a:gd name="T2" fmla="*/ 16 w 18"/>
                      <a:gd name="T3" fmla="*/ 11 h 12"/>
                      <a:gd name="T4" fmla="*/ 16 w 18"/>
                      <a:gd name="T5" fmla="*/ 9 h 12"/>
                      <a:gd name="T6" fmla="*/ 3 w 18"/>
                      <a:gd name="T7" fmla="*/ 1 h 12"/>
                      <a:gd name="T8" fmla="*/ 1 w 1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2">
                        <a:moveTo>
                          <a:pt x="1" y="2"/>
                        </a:moveTo>
                        <a:cubicBezTo>
                          <a:pt x="4" y="8"/>
                          <a:pt x="10" y="12"/>
                          <a:pt x="16" y="11"/>
                        </a:cubicBezTo>
                        <a:cubicBezTo>
                          <a:pt x="18" y="11"/>
                          <a:pt x="18" y="9"/>
                          <a:pt x="16" y="9"/>
                        </a:cubicBezTo>
                        <a:cubicBezTo>
                          <a:pt x="10" y="9"/>
                          <a:pt x="6" y="6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Freeform 287"/>
                  <p:cNvSpPr>
                    <a:spLocks/>
                  </p:cNvSpPr>
                  <p:nvPr/>
                </p:nvSpPr>
                <p:spPr bwMode="auto">
                  <a:xfrm>
                    <a:off x="933" y="1651"/>
                    <a:ext cx="8" cy="8"/>
                  </a:xfrm>
                  <a:custGeom>
                    <a:avLst/>
                    <a:gdLst>
                      <a:gd name="T0" fmla="*/ 0 w 12"/>
                      <a:gd name="T1" fmla="*/ 2 h 12"/>
                      <a:gd name="T2" fmla="*/ 10 w 12"/>
                      <a:gd name="T3" fmla="*/ 12 h 12"/>
                      <a:gd name="T4" fmla="*/ 10 w 12"/>
                      <a:gd name="T5" fmla="*/ 10 h 12"/>
                      <a:gd name="T6" fmla="*/ 2 w 12"/>
                      <a:gd name="T7" fmla="*/ 2 h 12"/>
                      <a:gd name="T8" fmla="*/ 0 w 1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2"/>
                        </a:moveTo>
                        <a:cubicBezTo>
                          <a:pt x="0" y="7"/>
                          <a:pt x="4" y="12"/>
                          <a:pt x="10" y="12"/>
                        </a:cubicBezTo>
                        <a:cubicBezTo>
                          <a:pt x="12" y="12"/>
                          <a:pt x="12" y="10"/>
                          <a:pt x="10" y="10"/>
                        </a:cubicBezTo>
                        <a:cubicBezTo>
                          <a:pt x="6" y="10"/>
                          <a:pt x="2" y="6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Freeform 288"/>
                  <p:cNvSpPr>
                    <a:spLocks/>
                  </p:cNvSpPr>
                  <p:nvPr/>
                </p:nvSpPr>
                <p:spPr bwMode="auto">
                  <a:xfrm>
                    <a:off x="930" y="1651"/>
                    <a:ext cx="7" cy="7"/>
                  </a:xfrm>
                  <a:custGeom>
                    <a:avLst/>
                    <a:gdLst>
                      <a:gd name="T0" fmla="*/ 2 w 10"/>
                      <a:gd name="T1" fmla="*/ 3 h 10"/>
                      <a:gd name="T2" fmla="*/ 7 w 10"/>
                      <a:gd name="T3" fmla="*/ 7 h 10"/>
                      <a:gd name="T4" fmla="*/ 8 w 10"/>
                      <a:gd name="T5" fmla="*/ 6 h 10"/>
                      <a:gd name="T6" fmla="*/ 5 w 10"/>
                      <a:gd name="T7" fmla="*/ 3 h 10"/>
                      <a:gd name="T8" fmla="*/ 3 w 10"/>
                      <a:gd name="T9" fmla="*/ 5 h 10"/>
                      <a:gd name="T10" fmla="*/ 8 w 10"/>
                      <a:gd name="T11" fmla="*/ 9 h 10"/>
                      <a:gd name="T12" fmla="*/ 9 w 10"/>
                      <a:gd name="T13" fmla="*/ 7 h 10"/>
                      <a:gd name="T14" fmla="*/ 5 w 10"/>
                      <a:gd name="T15" fmla="*/ 4 h 10"/>
                      <a:gd name="T16" fmla="*/ 3 w 10"/>
                      <a:gd name="T17" fmla="*/ 6 h 10"/>
                      <a:gd name="T18" fmla="*/ 8 w 10"/>
                      <a:gd name="T19" fmla="*/ 10 h 10"/>
                      <a:gd name="T20" fmla="*/ 9 w 10"/>
                      <a:gd name="T21" fmla="*/ 8 h 10"/>
                      <a:gd name="T22" fmla="*/ 2 w 10"/>
                      <a:gd name="T23" fmla="*/ 2 h 10"/>
                      <a:gd name="T24" fmla="*/ 2 w 10"/>
                      <a:gd name="T25" fmla="*/ 3 h 10"/>
                      <a:gd name="T26" fmla="*/ 5 w 10"/>
                      <a:gd name="T27" fmla="*/ 4 h 10"/>
                      <a:gd name="T28" fmla="*/ 6 w 10"/>
                      <a:gd name="T29" fmla="*/ 3 h 10"/>
                      <a:gd name="T30" fmla="*/ 6 w 10"/>
                      <a:gd name="T31" fmla="*/ 1 h 10"/>
                      <a:gd name="T32" fmla="*/ 4 w 10"/>
                      <a:gd name="T33" fmla="*/ 2 h 10"/>
                      <a:gd name="T34" fmla="*/ 4 w 10"/>
                      <a:gd name="T35" fmla="*/ 3 h 10"/>
                      <a:gd name="T36" fmla="*/ 6 w 10"/>
                      <a:gd name="T37" fmla="*/ 2 h 10"/>
                      <a:gd name="T38" fmla="*/ 1 w 10"/>
                      <a:gd name="T39" fmla="*/ 1 h 10"/>
                      <a:gd name="T40" fmla="*/ 0 w 10"/>
                      <a:gd name="T41" fmla="*/ 3 h 10"/>
                      <a:gd name="T42" fmla="*/ 8 w 10"/>
                      <a:gd name="T43" fmla="*/ 10 h 10"/>
                      <a:gd name="T44" fmla="*/ 9 w 10"/>
                      <a:gd name="T45" fmla="*/ 8 h 10"/>
                      <a:gd name="T46" fmla="*/ 5 w 10"/>
                      <a:gd name="T47" fmla="*/ 4 h 10"/>
                      <a:gd name="T48" fmla="*/ 3 w 10"/>
                      <a:gd name="T49" fmla="*/ 6 h 10"/>
                      <a:gd name="T50" fmla="*/ 8 w 10"/>
                      <a:gd name="T51" fmla="*/ 9 h 10"/>
                      <a:gd name="T52" fmla="*/ 9 w 10"/>
                      <a:gd name="T53" fmla="*/ 8 h 10"/>
                      <a:gd name="T54" fmla="*/ 5 w 10"/>
                      <a:gd name="T55" fmla="*/ 4 h 10"/>
                      <a:gd name="T56" fmla="*/ 4 w 10"/>
                      <a:gd name="T57" fmla="*/ 5 h 10"/>
                      <a:gd name="T58" fmla="*/ 7 w 10"/>
                      <a:gd name="T59" fmla="*/ 8 h 10"/>
                      <a:gd name="T60" fmla="*/ 9 w 10"/>
                      <a:gd name="T61" fmla="*/ 6 h 10"/>
                      <a:gd name="T62" fmla="*/ 4 w 10"/>
                      <a:gd name="T63" fmla="*/ 1 h 10"/>
                      <a:gd name="T64" fmla="*/ 2 w 10"/>
                      <a:gd name="T6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0">
                        <a:moveTo>
                          <a:pt x="2" y="3"/>
                        </a:moveTo>
                        <a:cubicBezTo>
                          <a:pt x="4" y="5"/>
                          <a:pt x="5" y="6"/>
                          <a:pt x="7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7" y="5"/>
                          <a:pt x="6" y="4"/>
                          <a:pt x="5" y="3"/>
                        </a:cubicBezTo>
                        <a:cubicBezTo>
                          <a:pt x="4" y="3"/>
                          <a:pt x="2" y="4"/>
                          <a:pt x="3" y="5"/>
                        </a:cubicBezTo>
                        <a:cubicBezTo>
                          <a:pt x="4" y="7"/>
                          <a:pt x="6" y="8"/>
                          <a:pt x="8" y="9"/>
                        </a:cubicBezTo>
                        <a:cubicBezTo>
                          <a:pt x="8" y="9"/>
                          <a:pt x="9" y="8"/>
                          <a:pt x="9" y="7"/>
                        </a:cubicBezTo>
                        <a:cubicBezTo>
                          <a:pt x="7" y="7"/>
                          <a:pt x="6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5" y="7"/>
                          <a:pt x="6" y="8"/>
                          <a:pt x="8" y="10"/>
                        </a:cubicBezTo>
                        <a:cubicBezTo>
                          <a:pt x="8" y="9"/>
                          <a:pt x="9" y="9"/>
                          <a:pt x="9" y="8"/>
                        </a:cubicBezTo>
                        <a:cubicBezTo>
                          <a:pt x="6" y="7"/>
                          <a:pt x="4" y="4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4" y="3"/>
                          <a:pt x="5" y="4"/>
                        </a:cubicBezTo>
                        <a:cubicBezTo>
                          <a:pt x="5" y="4"/>
                          <a:pt x="6" y="3"/>
                          <a:pt x="6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6" y="0"/>
                          <a:pt x="4" y="0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2" y="6"/>
                          <a:pt x="5" y="9"/>
                          <a:pt x="8" y="10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7"/>
                          <a:pt x="6" y="5"/>
                          <a:pt x="5" y="4"/>
                        </a:cubicBezTo>
                        <a:cubicBezTo>
                          <a:pt x="4" y="3"/>
                          <a:pt x="2" y="5"/>
                          <a:pt x="3" y="6"/>
                        </a:cubicBezTo>
                        <a:cubicBezTo>
                          <a:pt x="5" y="7"/>
                          <a:pt x="6" y="9"/>
                          <a:pt x="8" y="9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6"/>
                          <a:pt x="6" y="5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5" y="6"/>
                          <a:pt x="6" y="7"/>
                          <a:pt x="7" y="8"/>
                        </a:cubicBezTo>
                        <a:cubicBezTo>
                          <a:pt x="8" y="8"/>
                          <a:pt x="10" y="7"/>
                          <a:pt x="9" y="6"/>
                        </a:cubicBezTo>
                        <a:cubicBezTo>
                          <a:pt x="7" y="4"/>
                          <a:pt x="5" y="3"/>
                          <a:pt x="4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Freeform 289"/>
                  <p:cNvSpPr>
                    <a:spLocks/>
                  </p:cNvSpPr>
                  <p:nvPr/>
                </p:nvSpPr>
                <p:spPr bwMode="auto">
                  <a:xfrm>
                    <a:off x="905" y="1627"/>
                    <a:ext cx="4" cy="7"/>
                  </a:xfrm>
                  <a:custGeom>
                    <a:avLst/>
                    <a:gdLst>
                      <a:gd name="T0" fmla="*/ 3 w 6"/>
                      <a:gd name="T1" fmla="*/ 1 h 11"/>
                      <a:gd name="T2" fmla="*/ 1 w 6"/>
                      <a:gd name="T3" fmla="*/ 10 h 11"/>
                      <a:gd name="T4" fmla="*/ 3 w 6"/>
                      <a:gd name="T5" fmla="*/ 11 h 11"/>
                      <a:gd name="T6" fmla="*/ 5 w 6"/>
                      <a:gd name="T7" fmla="*/ 5 h 11"/>
                      <a:gd name="T8" fmla="*/ 3 w 6"/>
                      <a:gd name="T9" fmla="*/ 5 h 11"/>
                      <a:gd name="T10" fmla="*/ 1 w 6"/>
                      <a:gd name="T11" fmla="*/ 9 h 11"/>
                      <a:gd name="T12" fmla="*/ 3 w 6"/>
                      <a:gd name="T13" fmla="*/ 10 h 11"/>
                      <a:gd name="T14" fmla="*/ 5 w 6"/>
                      <a:gd name="T15" fmla="*/ 2 h 11"/>
                      <a:gd name="T16" fmla="*/ 3 w 6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3" y="1"/>
                        </a:moveTo>
                        <a:cubicBezTo>
                          <a:pt x="2" y="4"/>
                          <a:pt x="0" y="7"/>
                          <a:pt x="1" y="10"/>
                        </a:cubicBezTo>
                        <a:cubicBezTo>
                          <a:pt x="1" y="11"/>
                          <a:pt x="2" y="11"/>
                          <a:pt x="3" y="11"/>
                        </a:cubicBezTo>
                        <a:cubicBezTo>
                          <a:pt x="4" y="9"/>
                          <a:pt x="5" y="7"/>
                          <a:pt x="5" y="5"/>
                        </a:cubicBezTo>
                        <a:cubicBezTo>
                          <a:pt x="6" y="4"/>
                          <a:pt x="3" y="3"/>
                          <a:pt x="3" y="5"/>
                        </a:cubicBezTo>
                        <a:cubicBezTo>
                          <a:pt x="2" y="6"/>
                          <a:pt x="2" y="8"/>
                          <a:pt x="1" y="9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2" y="7"/>
                          <a:pt x="4" y="4"/>
                          <a:pt x="5" y="2"/>
                        </a:cubicBezTo>
                        <a:cubicBezTo>
                          <a:pt x="6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Freeform 290"/>
                  <p:cNvSpPr>
                    <a:spLocks/>
                  </p:cNvSpPr>
                  <p:nvPr/>
                </p:nvSpPr>
                <p:spPr bwMode="auto">
                  <a:xfrm>
                    <a:off x="905" y="1623"/>
                    <a:ext cx="4" cy="11"/>
                  </a:xfrm>
                  <a:custGeom>
                    <a:avLst/>
                    <a:gdLst>
                      <a:gd name="T0" fmla="*/ 3 w 6"/>
                      <a:gd name="T1" fmla="*/ 2 h 17"/>
                      <a:gd name="T2" fmla="*/ 1 w 6"/>
                      <a:gd name="T3" fmla="*/ 15 h 17"/>
                      <a:gd name="T4" fmla="*/ 3 w 6"/>
                      <a:gd name="T5" fmla="*/ 15 h 17"/>
                      <a:gd name="T6" fmla="*/ 3 w 6"/>
                      <a:gd name="T7" fmla="*/ 12 h 17"/>
                      <a:gd name="T8" fmla="*/ 1 w 6"/>
                      <a:gd name="T9" fmla="*/ 12 h 17"/>
                      <a:gd name="T10" fmla="*/ 0 w 6"/>
                      <a:gd name="T11" fmla="*/ 15 h 17"/>
                      <a:gd name="T12" fmla="*/ 3 w 6"/>
                      <a:gd name="T13" fmla="*/ 15 h 17"/>
                      <a:gd name="T14" fmla="*/ 5 w 6"/>
                      <a:gd name="T15" fmla="*/ 3 h 17"/>
                      <a:gd name="T16" fmla="*/ 3 w 6"/>
                      <a:gd name="T17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7">
                        <a:moveTo>
                          <a:pt x="3" y="2"/>
                        </a:moveTo>
                        <a:cubicBezTo>
                          <a:pt x="1" y="6"/>
                          <a:pt x="1" y="10"/>
                          <a:pt x="1" y="15"/>
                        </a:cubicBezTo>
                        <a:cubicBezTo>
                          <a:pt x="1" y="15"/>
                          <a:pt x="2" y="15"/>
                          <a:pt x="3" y="15"/>
                        </a:cubicBezTo>
                        <a:cubicBezTo>
                          <a:pt x="3" y="14"/>
                          <a:pt x="3" y="13"/>
                          <a:pt x="3" y="12"/>
                        </a:cubicBezTo>
                        <a:cubicBezTo>
                          <a:pt x="3" y="11"/>
                          <a:pt x="1" y="10"/>
                          <a:pt x="1" y="12"/>
                        </a:cubicBezTo>
                        <a:cubicBezTo>
                          <a:pt x="1" y="13"/>
                          <a:pt x="0" y="14"/>
                          <a:pt x="0" y="15"/>
                        </a:cubicBezTo>
                        <a:cubicBezTo>
                          <a:pt x="1" y="16"/>
                          <a:pt x="3" y="17"/>
                          <a:pt x="3" y="15"/>
                        </a:cubicBezTo>
                        <a:cubicBezTo>
                          <a:pt x="4" y="11"/>
                          <a:pt x="3" y="7"/>
                          <a:pt x="5" y="3"/>
                        </a:cubicBezTo>
                        <a:cubicBezTo>
                          <a:pt x="6" y="2"/>
                          <a:pt x="4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Freeform 291"/>
                  <p:cNvSpPr>
                    <a:spLocks/>
                  </p:cNvSpPr>
                  <p:nvPr/>
                </p:nvSpPr>
                <p:spPr bwMode="auto">
                  <a:xfrm>
                    <a:off x="905" y="1625"/>
                    <a:ext cx="3" cy="11"/>
                  </a:xfrm>
                  <a:custGeom>
                    <a:avLst/>
                    <a:gdLst>
                      <a:gd name="T0" fmla="*/ 2 w 5"/>
                      <a:gd name="T1" fmla="*/ 1 h 16"/>
                      <a:gd name="T2" fmla="*/ 0 w 5"/>
                      <a:gd name="T3" fmla="*/ 15 h 16"/>
                      <a:gd name="T4" fmla="*/ 2 w 5"/>
                      <a:gd name="T5" fmla="*/ 15 h 16"/>
                      <a:gd name="T6" fmla="*/ 3 w 5"/>
                      <a:gd name="T7" fmla="*/ 10 h 16"/>
                      <a:gd name="T8" fmla="*/ 0 w 5"/>
                      <a:gd name="T9" fmla="*/ 10 h 16"/>
                      <a:gd name="T10" fmla="*/ 0 w 5"/>
                      <a:gd name="T11" fmla="*/ 15 h 16"/>
                      <a:gd name="T12" fmla="*/ 2 w 5"/>
                      <a:gd name="T13" fmla="*/ 15 h 16"/>
                      <a:gd name="T14" fmla="*/ 4 w 5"/>
                      <a:gd name="T15" fmla="*/ 2 h 16"/>
                      <a:gd name="T16" fmla="*/ 2 w 5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6">
                        <a:moveTo>
                          <a:pt x="2" y="1"/>
                        </a:moveTo>
                        <a:cubicBezTo>
                          <a:pt x="0" y="5"/>
                          <a:pt x="0" y="10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ubicBezTo>
                          <a:pt x="2" y="13"/>
                          <a:pt x="2" y="11"/>
                          <a:pt x="3" y="10"/>
                        </a:cubicBezTo>
                        <a:cubicBezTo>
                          <a:pt x="3" y="8"/>
                          <a:pt x="0" y="8"/>
                          <a:pt x="0" y="10"/>
                        </a:cubicBezTo>
                        <a:cubicBezTo>
                          <a:pt x="0" y="11"/>
                          <a:pt x="0" y="13"/>
                          <a:pt x="0" y="15"/>
                        </a:cubicBezTo>
                        <a:cubicBezTo>
                          <a:pt x="1" y="15"/>
                          <a:pt x="1" y="15"/>
                          <a:pt x="2" y="15"/>
                        </a:cubicBezTo>
                        <a:cubicBezTo>
                          <a:pt x="2" y="10"/>
                          <a:pt x="2" y="6"/>
                          <a:pt x="4" y="2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Freeform 292"/>
                  <p:cNvSpPr>
                    <a:spLocks/>
                  </p:cNvSpPr>
                  <p:nvPr/>
                </p:nvSpPr>
                <p:spPr bwMode="auto">
                  <a:xfrm>
                    <a:off x="903" y="1627"/>
                    <a:ext cx="4" cy="8"/>
                  </a:xfrm>
                  <a:custGeom>
                    <a:avLst/>
                    <a:gdLst>
                      <a:gd name="T0" fmla="*/ 2 w 5"/>
                      <a:gd name="T1" fmla="*/ 1 h 11"/>
                      <a:gd name="T2" fmla="*/ 2 w 5"/>
                      <a:gd name="T3" fmla="*/ 11 h 11"/>
                      <a:gd name="T4" fmla="*/ 4 w 5"/>
                      <a:gd name="T5" fmla="*/ 11 h 11"/>
                      <a:gd name="T6" fmla="*/ 4 w 5"/>
                      <a:gd name="T7" fmla="*/ 10 h 11"/>
                      <a:gd name="T8" fmla="*/ 2 w 5"/>
                      <a:gd name="T9" fmla="*/ 9 h 11"/>
                      <a:gd name="T10" fmla="*/ 2 w 5"/>
                      <a:gd name="T11" fmla="*/ 9 h 11"/>
                      <a:gd name="T12" fmla="*/ 4 w 5"/>
                      <a:gd name="T13" fmla="*/ 9 h 11"/>
                      <a:gd name="T14" fmla="*/ 4 w 5"/>
                      <a:gd name="T15" fmla="*/ 2 h 11"/>
                      <a:gd name="T16" fmla="*/ 2 w 5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1">
                        <a:moveTo>
                          <a:pt x="2" y="1"/>
                        </a:moveTo>
                        <a:cubicBezTo>
                          <a:pt x="1" y="4"/>
                          <a:pt x="0" y="8"/>
                          <a:pt x="2" y="11"/>
                        </a:cubicBezTo>
                        <a:cubicBezTo>
                          <a:pt x="2" y="11"/>
                          <a:pt x="3" y="11"/>
                          <a:pt x="4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5" y="8"/>
                          <a:pt x="3" y="7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2" y="7"/>
                          <a:pt x="3" y="4"/>
                          <a:pt x="4" y="2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Freeform 293"/>
                  <p:cNvSpPr>
                    <a:spLocks/>
                  </p:cNvSpPr>
                  <p:nvPr/>
                </p:nvSpPr>
                <p:spPr bwMode="auto">
                  <a:xfrm>
                    <a:off x="905" y="1627"/>
                    <a:ext cx="3" cy="10"/>
                  </a:xfrm>
                  <a:custGeom>
                    <a:avLst/>
                    <a:gdLst>
                      <a:gd name="T0" fmla="*/ 1 w 4"/>
                      <a:gd name="T1" fmla="*/ 1 h 16"/>
                      <a:gd name="T2" fmla="*/ 0 w 4"/>
                      <a:gd name="T3" fmla="*/ 14 h 16"/>
                      <a:gd name="T4" fmla="*/ 2 w 4"/>
                      <a:gd name="T5" fmla="*/ 14 h 16"/>
                      <a:gd name="T6" fmla="*/ 4 w 4"/>
                      <a:gd name="T7" fmla="*/ 7 h 16"/>
                      <a:gd name="T8" fmla="*/ 2 w 4"/>
                      <a:gd name="T9" fmla="*/ 6 h 16"/>
                      <a:gd name="T10" fmla="*/ 0 w 4"/>
                      <a:gd name="T11" fmla="*/ 14 h 16"/>
                      <a:gd name="T12" fmla="*/ 2 w 4"/>
                      <a:gd name="T13" fmla="*/ 14 h 16"/>
                      <a:gd name="T14" fmla="*/ 4 w 4"/>
                      <a:gd name="T15" fmla="*/ 1 h 16"/>
                      <a:gd name="T16" fmla="*/ 1 w 4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6">
                        <a:moveTo>
                          <a:pt x="1" y="1"/>
                        </a:moveTo>
                        <a:cubicBezTo>
                          <a:pt x="2" y="5"/>
                          <a:pt x="1" y="10"/>
                          <a:pt x="0" y="14"/>
                        </a:cubicBezTo>
                        <a:cubicBezTo>
                          <a:pt x="0" y="15"/>
                          <a:pt x="2" y="16"/>
                          <a:pt x="2" y="14"/>
                        </a:cubicBezTo>
                        <a:cubicBezTo>
                          <a:pt x="3" y="12"/>
                          <a:pt x="4" y="9"/>
                          <a:pt x="4" y="7"/>
                        </a:cubicBezTo>
                        <a:cubicBezTo>
                          <a:pt x="4" y="6"/>
                          <a:pt x="2" y="5"/>
                          <a:pt x="2" y="6"/>
                        </a:cubicBezTo>
                        <a:cubicBezTo>
                          <a:pt x="1" y="9"/>
                          <a:pt x="1" y="11"/>
                          <a:pt x="0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Freeform 294"/>
                  <p:cNvSpPr>
                    <a:spLocks/>
                  </p:cNvSpPr>
                  <p:nvPr/>
                </p:nvSpPr>
                <p:spPr bwMode="auto">
                  <a:xfrm>
                    <a:off x="905" y="1626"/>
                    <a:ext cx="3" cy="13"/>
                  </a:xfrm>
                  <a:custGeom>
                    <a:avLst/>
                    <a:gdLst>
                      <a:gd name="T0" fmla="*/ 2 w 5"/>
                      <a:gd name="T1" fmla="*/ 2 h 20"/>
                      <a:gd name="T2" fmla="*/ 2 w 5"/>
                      <a:gd name="T3" fmla="*/ 18 h 20"/>
                      <a:gd name="T4" fmla="*/ 4 w 5"/>
                      <a:gd name="T5" fmla="*/ 18 h 20"/>
                      <a:gd name="T6" fmla="*/ 5 w 5"/>
                      <a:gd name="T7" fmla="*/ 10 h 20"/>
                      <a:gd name="T8" fmla="*/ 3 w 5"/>
                      <a:gd name="T9" fmla="*/ 9 h 20"/>
                      <a:gd name="T10" fmla="*/ 2 w 5"/>
                      <a:gd name="T11" fmla="*/ 18 h 20"/>
                      <a:gd name="T12" fmla="*/ 4 w 5"/>
                      <a:gd name="T13" fmla="*/ 18 h 20"/>
                      <a:gd name="T14" fmla="*/ 4 w 5"/>
                      <a:gd name="T15" fmla="*/ 15 h 20"/>
                      <a:gd name="T16" fmla="*/ 2 w 5"/>
                      <a:gd name="T17" fmla="*/ 15 h 20"/>
                      <a:gd name="T18" fmla="*/ 2 w 5"/>
                      <a:gd name="T19" fmla="*/ 18 h 20"/>
                      <a:gd name="T20" fmla="*/ 4 w 5"/>
                      <a:gd name="T21" fmla="*/ 18 h 20"/>
                      <a:gd name="T22" fmla="*/ 5 w 5"/>
                      <a:gd name="T23" fmla="*/ 10 h 20"/>
                      <a:gd name="T24" fmla="*/ 3 w 5"/>
                      <a:gd name="T25" fmla="*/ 10 h 20"/>
                      <a:gd name="T26" fmla="*/ 2 w 5"/>
                      <a:gd name="T27" fmla="*/ 17 h 20"/>
                      <a:gd name="T28" fmla="*/ 4 w 5"/>
                      <a:gd name="T29" fmla="*/ 17 h 20"/>
                      <a:gd name="T30" fmla="*/ 5 w 5"/>
                      <a:gd name="T31" fmla="*/ 2 h 20"/>
                      <a:gd name="T32" fmla="*/ 2 w 5"/>
                      <a:gd name="T3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20">
                        <a:moveTo>
                          <a:pt x="2" y="2"/>
                        </a:moveTo>
                        <a:cubicBezTo>
                          <a:pt x="3" y="7"/>
                          <a:pt x="0" y="13"/>
                          <a:pt x="2" y="18"/>
                        </a:cubicBezTo>
                        <a:cubicBezTo>
                          <a:pt x="3" y="19"/>
                          <a:pt x="4" y="18"/>
                          <a:pt x="4" y="18"/>
                        </a:cubicBezTo>
                        <a:cubicBezTo>
                          <a:pt x="5" y="15"/>
                          <a:pt x="5" y="12"/>
                          <a:pt x="5" y="10"/>
                        </a:cubicBezTo>
                        <a:cubicBezTo>
                          <a:pt x="5" y="9"/>
                          <a:pt x="3" y="8"/>
                          <a:pt x="3" y="9"/>
                        </a:cubicBezTo>
                        <a:cubicBezTo>
                          <a:pt x="3" y="12"/>
                          <a:pt x="2" y="15"/>
                          <a:pt x="2" y="18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4" y="17"/>
                          <a:pt x="4" y="16"/>
                          <a:pt x="4" y="15"/>
                        </a:cubicBezTo>
                        <a:cubicBezTo>
                          <a:pt x="4" y="14"/>
                          <a:pt x="2" y="14"/>
                          <a:pt x="2" y="15"/>
                        </a:cubicBezTo>
                        <a:cubicBezTo>
                          <a:pt x="1" y="16"/>
                          <a:pt x="2" y="17"/>
                          <a:pt x="2" y="18"/>
                        </a:cubicBezTo>
                        <a:cubicBezTo>
                          <a:pt x="2" y="19"/>
                          <a:pt x="4" y="20"/>
                          <a:pt x="4" y="18"/>
                        </a:cubicBezTo>
                        <a:cubicBezTo>
                          <a:pt x="4" y="15"/>
                          <a:pt x="5" y="13"/>
                          <a:pt x="5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2"/>
                          <a:pt x="3" y="15"/>
                          <a:pt x="2" y="17"/>
                        </a:cubicBezTo>
                        <a:cubicBezTo>
                          <a:pt x="3" y="17"/>
                          <a:pt x="4" y="17"/>
                          <a:pt x="4" y="17"/>
                        </a:cubicBezTo>
                        <a:cubicBezTo>
                          <a:pt x="2" y="12"/>
                          <a:pt x="5" y="6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Freeform 295"/>
                  <p:cNvSpPr>
                    <a:spLocks/>
                  </p:cNvSpPr>
                  <p:nvPr/>
                </p:nvSpPr>
                <p:spPr bwMode="auto">
                  <a:xfrm>
                    <a:off x="905" y="1632"/>
                    <a:ext cx="2" cy="7"/>
                  </a:xfrm>
                  <a:custGeom>
                    <a:avLst/>
                    <a:gdLst>
                      <a:gd name="T0" fmla="*/ 1 w 4"/>
                      <a:gd name="T1" fmla="*/ 1 h 11"/>
                      <a:gd name="T2" fmla="*/ 1 w 4"/>
                      <a:gd name="T3" fmla="*/ 9 h 11"/>
                      <a:gd name="T4" fmla="*/ 3 w 4"/>
                      <a:gd name="T5" fmla="*/ 10 h 11"/>
                      <a:gd name="T6" fmla="*/ 4 w 4"/>
                      <a:gd name="T7" fmla="*/ 4 h 11"/>
                      <a:gd name="T8" fmla="*/ 2 w 4"/>
                      <a:gd name="T9" fmla="*/ 3 h 11"/>
                      <a:gd name="T10" fmla="*/ 1 w 4"/>
                      <a:gd name="T11" fmla="*/ 8 h 11"/>
                      <a:gd name="T12" fmla="*/ 3 w 4"/>
                      <a:gd name="T13" fmla="*/ 9 h 11"/>
                      <a:gd name="T14" fmla="*/ 3 w 4"/>
                      <a:gd name="T15" fmla="*/ 2 h 11"/>
                      <a:gd name="T16" fmla="*/ 1 w 4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1">
                        <a:moveTo>
                          <a:pt x="1" y="1"/>
                        </a:moveTo>
                        <a:cubicBezTo>
                          <a:pt x="0" y="4"/>
                          <a:pt x="0" y="7"/>
                          <a:pt x="1" y="9"/>
                        </a:cubicBezTo>
                        <a:cubicBezTo>
                          <a:pt x="1" y="10"/>
                          <a:pt x="2" y="11"/>
                          <a:pt x="3" y="10"/>
                        </a:cubicBezTo>
                        <a:cubicBezTo>
                          <a:pt x="4" y="8"/>
                          <a:pt x="4" y="6"/>
                          <a:pt x="4" y="4"/>
                        </a:cubicBezTo>
                        <a:cubicBezTo>
                          <a:pt x="4" y="3"/>
                          <a:pt x="2" y="2"/>
                          <a:pt x="2" y="3"/>
                        </a:cubicBezTo>
                        <a:cubicBezTo>
                          <a:pt x="2" y="5"/>
                          <a:pt x="1" y="7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2" y="6"/>
                          <a:pt x="2" y="4"/>
                          <a:pt x="3" y="2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Freeform 296"/>
                  <p:cNvSpPr>
                    <a:spLocks/>
                  </p:cNvSpPr>
                  <p:nvPr/>
                </p:nvSpPr>
                <p:spPr bwMode="auto">
                  <a:xfrm>
                    <a:off x="905" y="1616"/>
                    <a:ext cx="32" cy="38"/>
                  </a:xfrm>
                  <a:custGeom>
                    <a:avLst/>
                    <a:gdLst>
                      <a:gd name="T0" fmla="*/ 15 w 48"/>
                      <a:gd name="T1" fmla="*/ 44 h 57"/>
                      <a:gd name="T2" fmla="*/ 3 w 48"/>
                      <a:gd name="T3" fmla="*/ 35 h 57"/>
                      <a:gd name="T4" fmla="*/ 26 w 48"/>
                      <a:gd name="T5" fmla="*/ 53 h 57"/>
                      <a:gd name="T6" fmla="*/ 22 w 48"/>
                      <a:gd name="T7" fmla="*/ 51 h 57"/>
                      <a:gd name="T8" fmla="*/ 20 w 48"/>
                      <a:gd name="T9" fmla="*/ 48 h 57"/>
                      <a:gd name="T10" fmla="*/ 12 w 48"/>
                      <a:gd name="T11" fmla="*/ 15 h 57"/>
                      <a:gd name="T12" fmla="*/ 10 w 48"/>
                      <a:gd name="T13" fmla="*/ 26 h 57"/>
                      <a:gd name="T14" fmla="*/ 18 w 48"/>
                      <a:gd name="T15" fmla="*/ 44 h 57"/>
                      <a:gd name="T16" fmla="*/ 6 w 48"/>
                      <a:gd name="T17" fmla="*/ 34 h 57"/>
                      <a:gd name="T18" fmla="*/ 13 w 48"/>
                      <a:gd name="T19" fmla="*/ 10 h 57"/>
                      <a:gd name="T20" fmla="*/ 19 w 48"/>
                      <a:gd name="T21" fmla="*/ 14 h 57"/>
                      <a:gd name="T22" fmla="*/ 10 w 48"/>
                      <a:gd name="T23" fmla="*/ 21 h 57"/>
                      <a:gd name="T24" fmla="*/ 20 w 48"/>
                      <a:gd name="T25" fmla="*/ 17 h 57"/>
                      <a:gd name="T26" fmla="*/ 31 w 48"/>
                      <a:gd name="T27" fmla="*/ 22 h 57"/>
                      <a:gd name="T28" fmla="*/ 33 w 48"/>
                      <a:gd name="T29" fmla="*/ 17 h 57"/>
                      <a:gd name="T30" fmla="*/ 19 w 48"/>
                      <a:gd name="T31" fmla="*/ 38 h 57"/>
                      <a:gd name="T32" fmla="*/ 15 w 48"/>
                      <a:gd name="T33" fmla="*/ 22 h 57"/>
                      <a:gd name="T34" fmla="*/ 24 w 48"/>
                      <a:gd name="T35" fmla="*/ 44 h 57"/>
                      <a:gd name="T36" fmla="*/ 32 w 48"/>
                      <a:gd name="T37" fmla="*/ 37 h 57"/>
                      <a:gd name="T38" fmla="*/ 35 w 48"/>
                      <a:gd name="T39" fmla="*/ 53 h 57"/>
                      <a:gd name="T40" fmla="*/ 34 w 48"/>
                      <a:gd name="T41" fmla="*/ 52 h 57"/>
                      <a:gd name="T42" fmla="*/ 42 w 48"/>
                      <a:gd name="T43" fmla="*/ 35 h 57"/>
                      <a:gd name="T44" fmla="*/ 40 w 48"/>
                      <a:gd name="T45" fmla="*/ 52 h 57"/>
                      <a:gd name="T46" fmla="*/ 43 w 48"/>
                      <a:gd name="T47" fmla="*/ 28 h 57"/>
                      <a:gd name="T48" fmla="*/ 37 w 48"/>
                      <a:gd name="T49" fmla="*/ 35 h 57"/>
                      <a:gd name="T50" fmla="*/ 37 w 48"/>
                      <a:gd name="T51" fmla="*/ 10 h 57"/>
                      <a:gd name="T52" fmla="*/ 26 w 48"/>
                      <a:gd name="T53" fmla="*/ 27 h 57"/>
                      <a:gd name="T54" fmla="*/ 23 w 48"/>
                      <a:gd name="T55" fmla="*/ 7 h 57"/>
                      <a:gd name="T56" fmla="*/ 21 w 48"/>
                      <a:gd name="T57" fmla="*/ 24 h 57"/>
                      <a:gd name="T58" fmla="*/ 32 w 48"/>
                      <a:gd name="T59" fmla="*/ 13 h 57"/>
                      <a:gd name="T60" fmla="*/ 35 w 48"/>
                      <a:gd name="T61" fmla="*/ 32 h 57"/>
                      <a:gd name="T62" fmla="*/ 43 w 48"/>
                      <a:gd name="T63" fmla="*/ 19 h 57"/>
                      <a:gd name="T64" fmla="*/ 44 w 48"/>
                      <a:gd name="T65" fmla="*/ 49 h 57"/>
                      <a:gd name="T66" fmla="*/ 44 w 48"/>
                      <a:gd name="T67" fmla="*/ 37 h 57"/>
                      <a:gd name="T68" fmla="*/ 39 w 48"/>
                      <a:gd name="T69" fmla="*/ 44 h 57"/>
                      <a:gd name="T70" fmla="*/ 25 w 48"/>
                      <a:gd name="T71" fmla="*/ 44 h 57"/>
                      <a:gd name="T72" fmla="*/ 35 w 48"/>
                      <a:gd name="T73" fmla="*/ 37 h 57"/>
                      <a:gd name="T74" fmla="*/ 27 w 48"/>
                      <a:gd name="T75" fmla="*/ 37 h 57"/>
                      <a:gd name="T76" fmla="*/ 20 w 48"/>
                      <a:gd name="T77" fmla="*/ 21 h 57"/>
                      <a:gd name="T78" fmla="*/ 24 w 48"/>
                      <a:gd name="T79" fmla="*/ 15 h 57"/>
                      <a:gd name="T80" fmla="*/ 32 w 48"/>
                      <a:gd name="T81" fmla="*/ 17 h 57"/>
                      <a:gd name="T82" fmla="*/ 23 w 48"/>
                      <a:gd name="T83" fmla="*/ 38 h 57"/>
                      <a:gd name="T84" fmla="*/ 20 w 48"/>
                      <a:gd name="T85" fmla="*/ 28 h 57"/>
                      <a:gd name="T86" fmla="*/ 20 w 48"/>
                      <a:gd name="T87" fmla="*/ 19 h 57"/>
                      <a:gd name="T88" fmla="*/ 17 w 48"/>
                      <a:gd name="T89" fmla="*/ 8 h 57"/>
                      <a:gd name="T90" fmla="*/ 16 w 48"/>
                      <a:gd name="T91" fmla="*/ 35 h 57"/>
                      <a:gd name="T92" fmla="*/ 20 w 48"/>
                      <a:gd name="T93" fmla="*/ 3 h 57"/>
                      <a:gd name="T94" fmla="*/ 5 w 48"/>
                      <a:gd name="T95" fmla="*/ 20 h 57"/>
                      <a:gd name="T96" fmla="*/ 8 w 48"/>
                      <a:gd name="T97" fmla="*/ 33 h 57"/>
                      <a:gd name="T98" fmla="*/ 16 w 48"/>
                      <a:gd name="T99" fmla="*/ 46 h 57"/>
                      <a:gd name="T100" fmla="*/ 7 w 48"/>
                      <a:gd name="T101" fmla="*/ 19 h 57"/>
                      <a:gd name="T102" fmla="*/ 7 w 48"/>
                      <a:gd name="T103" fmla="*/ 31 h 57"/>
                      <a:gd name="T104" fmla="*/ 16 w 48"/>
                      <a:gd name="T105" fmla="*/ 25 h 57"/>
                      <a:gd name="T106" fmla="*/ 23 w 48"/>
                      <a:gd name="T107" fmla="*/ 48 h 57"/>
                      <a:gd name="T108" fmla="*/ 27 w 48"/>
                      <a:gd name="T109" fmla="*/ 52 h 57"/>
                      <a:gd name="T110" fmla="*/ 15 w 48"/>
                      <a:gd name="T111" fmla="*/ 48 h 57"/>
                      <a:gd name="T112" fmla="*/ 16 w 48"/>
                      <a:gd name="T113" fmla="*/ 45 h 57"/>
                      <a:gd name="T114" fmla="*/ 3 w 48"/>
                      <a:gd name="T115" fmla="*/ 3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57">
                        <a:moveTo>
                          <a:pt x="1" y="26"/>
                        </a:moveTo>
                        <a:cubicBezTo>
                          <a:pt x="1" y="30"/>
                          <a:pt x="1" y="33"/>
                          <a:pt x="3" y="37"/>
                        </a:cubicBezTo>
                        <a:cubicBezTo>
                          <a:pt x="3" y="39"/>
                          <a:pt x="5" y="38"/>
                          <a:pt x="5" y="37"/>
                        </a:cubicBezTo>
                        <a:cubicBezTo>
                          <a:pt x="5" y="35"/>
                          <a:pt x="5" y="33"/>
                          <a:pt x="5" y="31"/>
                        </a:cubicBezTo>
                        <a:cubicBezTo>
                          <a:pt x="4" y="31"/>
                          <a:pt x="4" y="31"/>
                          <a:pt x="3" y="31"/>
                        </a:cubicBezTo>
                        <a:cubicBezTo>
                          <a:pt x="4" y="34"/>
                          <a:pt x="5" y="37"/>
                          <a:pt x="7" y="40"/>
                        </a:cubicBezTo>
                        <a:cubicBezTo>
                          <a:pt x="8" y="41"/>
                          <a:pt x="10" y="40"/>
                          <a:pt x="9" y="39"/>
                        </a:cubicBezTo>
                        <a:cubicBezTo>
                          <a:pt x="8" y="37"/>
                          <a:pt x="7" y="35"/>
                          <a:pt x="7" y="33"/>
                        </a:cubicBezTo>
                        <a:cubicBezTo>
                          <a:pt x="6" y="33"/>
                          <a:pt x="5" y="34"/>
                          <a:pt x="5" y="34"/>
                        </a:cubicBezTo>
                        <a:cubicBezTo>
                          <a:pt x="8" y="37"/>
                          <a:pt x="11" y="41"/>
                          <a:pt x="15" y="44"/>
                        </a:cubicBezTo>
                        <a:cubicBezTo>
                          <a:pt x="16" y="45"/>
                          <a:pt x="17" y="44"/>
                          <a:pt x="16" y="43"/>
                        </a:cubicBezTo>
                        <a:cubicBezTo>
                          <a:pt x="14" y="40"/>
                          <a:pt x="12" y="38"/>
                          <a:pt x="8" y="36"/>
                        </a:cubicBezTo>
                        <a:cubicBezTo>
                          <a:pt x="7" y="36"/>
                          <a:pt x="6" y="37"/>
                          <a:pt x="7" y="38"/>
                        </a:cubicBezTo>
                        <a:cubicBezTo>
                          <a:pt x="8" y="42"/>
                          <a:pt x="12" y="44"/>
                          <a:pt x="15" y="47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3" y="43"/>
                          <a:pt x="11" y="41"/>
                          <a:pt x="8" y="39"/>
                        </a:cubicBezTo>
                        <a:cubicBezTo>
                          <a:pt x="8" y="39"/>
                          <a:pt x="7" y="40"/>
                          <a:pt x="7" y="41"/>
                        </a:cubicBezTo>
                        <a:cubicBezTo>
                          <a:pt x="10" y="42"/>
                          <a:pt x="13" y="44"/>
                          <a:pt x="15" y="47"/>
                        </a:cubicBezTo>
                        <a:cubicBezTo>
                          <a:pt x="16" y="46"/>
                          <a:pt x="16" y="45"/>
                          <a:pt x="17" y="45"/>
                        </a:cubicBezTo>
                        <a:cubicBezTo>
                          <a:pt x="11" y="43"/>
                          <a:pt x="8" y="38"/>
                          <a:pt x="3" y="35"/>
                        </a:cubicBezTo>
                        <a:cubicBezTo>
                          <a:pt x="2" y="34"/>
                          <a:pt x="1" y="36"/>
                          <a:pt x="2" y="37"/>
                        </a:cubicBezTo>
                        <a:cubicBezTo>
                          <a:pt x="7" y="45"/>
                          <a:pt x="14" y="49"/>
                          <a:pt x="23" y="52"/>
                        </a:cubicBezTo>
                        <a:cubicBezTo>
                          <a:pt x="25" y="52"/>
                          <a:pt x="26" y="51"/>
                          <a:pt x="24" y="50"/>
                        </a:cubicBezTo>
                        <a:cubicBezTo>
                          <a:pt x="22" y="49"/>
                          <a:pt x="19" y="48"/>
                          <a:pt x="17" y="46"/>
                        </a:cubicBezTo>
                        <a:cubicBezTo>
                          <a:pt x="16" y="47"/>
                          <a:pt x="16" y="47"/>
                          <a:pt x="16" y="48"/>
                        </a:cubicBezTo>
                        <a:cubicBezTo>
                          <a:pt x="20" y="49"/>
                          <a:pt x="23" y="51"/>
                          <a:pt x="27" y="53"/>
                        </a:cubicBezTo>
                        <a:cubicBezTo>
                          <a:pt x="27" y="52"/>
                          <a:pt x="28" y="52"/>
                          <a:pt x="28" y="51"/>
                        </a:cubicBezTo>
                        <a:cubicBezTo>
                          <a:pt x="25" y="51"/>
                          <a:pt x="22" y="50"/>
                          <a:pt x="19" y="48"/>
                        </a:cubicBezTo>
                        <a:cubicBezTo>
                          <a:pt x="19" y="48"/>
                          <a:pt x="18" y="49"/>
                          <a:pt x="18" y="50"/>
                        </a:cubicBezTo>
                        <a:cubicBezTo>
                          <a:pt x="21" y="51"/>
                          <a:pt x="23" y="52"/>
                          <a:pt x="26" y="53"/>
                        </a:cubicBezTo>
                        <a:cubicBezTo>
                          <a:pt x="28" y="54"/>
                          <a:pt x="28" y="52"/>
                          <a:pt x="27" y="51"/>
                        </a:cubicBezTo>
                        <a:cubicBezTo>
                          <a:pt x="25" y="50"/>
                          <a:pt x="26" y="50"/>
                          <a:pt x="23" y="49"/>
                        </a:cubicBezTo>
                        <a:cubicBezTo>
                          <a:pt x="21" y="49"/>
                          <a:pt x="21" y="51"/>
                          <a:pt x="22" y="52"/>
                        </a:cubicBezTo>
                        <a:cubicBezTo>
                          <a:pt x="23" y="53"/>
                          <a:pt x="24" y="53"/>
                          <a:pt x="26" y="54"/>
                        </a:cubicBezTo>
                        <a:cubicBezTo>
                          <a:pt x="26" y="53"/>
                          <a:pt x="27" y="53"/>
                          <a:pt x="27" y="52"/>
                        </a:cubicBezTo>
                        <a:cubicBezTo>
                          <a:pt x="23" y="51"/>
                          <a:pt x="24" y="51"/>
                          <a:pt x="21" y="51"/>
                        </a:cubicBezTo>
                        <a:cubicBezTo>
                          <a:pt x="20" y="51"/>
                          <a:pt x="19" y="52"/>
                          <a:pt x="20" y="53"/>
                        </a:cubicBezTo>
                        <a:cubicBezTo>
                          <a:pt x="22" y="55"/>
                          <a:pt x="23" y="55"/>
                          <a:pt x="25" y="55"/>
                        </a:cubicBezTo>
                        <a:cubicBezTo>
                          <a:pt x="27" y="55"/>
                          <a:pt x="27" y="54"/>
                          <a:pt x="26" y="53"/>
                        </a:cubicBezTo>
                        <a:cubicBezTo>
                          <a:pt x="24" y="52"/>
                          <a:pt x="24" y="52"/>
                          <a:pt x="22" y="51"/>
                        </a:cubicBezTo>
                        <a:cubicBezTo>
                          <a:pt x="21" y="52"/>
                          <a:pt x="21" y="53"/>
                          <a:pt x="21" y="54"/>
                        </a:cubicBezTo>
                        <a:cubicBezTo>
                          <a:pt x="26" y="54"/>
                          <a:pt x="29" y="55"/>
                          <a:pt x="33" y="56"/>
                        </a:cubicBezTo>
                        <a:cubicBezTo>
                          <a:pt x="35" y="56"/>
                          <a:pt x="35" y="54"/>
                          <a:pt x="34" y="54"/>
                        </a:cubicBezTo>
                        <a:cubicBezTo>
                          <a:pt x="31" y="52"/>
                          <a:pt x="29" y="52"/>
                          <a:pt x="26" y="52"/>
                        </a:cubicBezTo>
                        <a:cubicBezTo>
                          <a:pt x="25" y="52"/>
                          <a:pt x="24" y="54"/>
                          <a:pt x="26" y="54"/>
                        </a:cubicBezTo>
                        <a:cubicBezTo>
                          <a:pt x="29" y="56"/>
                          <a:pt x="28" y="55"/>
                          <a:pt x="32" y="56"/>
                        </a:cubicBezTo>
                        <a:cubicBezTo>
                          <a:pt x="33" y="56"/>
                          <a:pt x="34" y="55"/>
                          <a:pt x="33" y="54"/>
                        </a:cubicBezTo>
                        <a:cubicBezTo>
                          <a:pt x="30" y="49"/>
                          <a:pt x="23" y="47"/>
                          <a:pt x="20" y="41"/>
                        </a:cubicBezTo>
                        <a:cubicBezTo>
                          <a:pt x="19" y="40"/>
                          <a:pt x="17" y="41"/>
                          <a:pt x="18" y="42"/>
                        </a:cubicBezTo>
                        <a:cubicBezTo>
                          <a:pt x="19" y="44"/>
                          <a:pt x="19" y="46"/>
                          <a:pt x="20" y="48"/>
                        </a:cubicBezTo>
                        <a:cubicBezTo>
                          <a:pt x="21" y="49"/>
                          <a:pt x="23" y="49"/>
                          <a:pt x="23" y="47"/>
                        </a:cubicBezTo>
                        <a:cubicBezTo>
                          <a:pt x="21" y="42"/>
                          <a:pt x="19" y="38"/>
                          <a:pt x="18" y="33"/>
                        </a:cubicBezTo>
                        <a:cubicBezTo>
                          <a:pt x="17" y="33"/>
                          <a:pt x="16" y="33"/>
                          <a:pt x="16" y="34"/>
                        </a:cubicBezTo>
                        <a:cubicBezTo>
                          <a:pt x="18" y="39"/>
                          <a:pt x="18" y="39"/>
                          <a:pt x="16" y="36"/>
                        </a:cubicBezTo>
                        <a:cubicBezTo>
                          <a:pt x="15" y="32"/>
                          <a:pt x="15" y="29"/>
                          <a:pt x="16" y="25"/>
                        </a:cubicBezTo>
                        <a:cubicBezTo>
                          <a:pt x="16" y="24"/>
                          <a:pt x="14" y="23"/>
                          <a:pt x="13" y="25"/>
                        </a:cubicBezTo>
                        <a:cubicBezTo>
                          <a:pt x="10" y="28"/>
                          <a:pt x="9" y="27"/>
                          <a:pt x="10" y="22"/>
                        </a:cubicBezTo>
                        <a:cubicBezTo>
                          <a:pt x="12" y="20"/>
                          <a:pt x="13" y="21"/>
                          <a:pt x="11" y="25"/>
                        </a:cubicBezTo>
                        <a:cubicBezTo>
                          <a:pt x="10" y="28"/>
                          <a:pt x="9" y="28"/>
                          <a:pt x="10" y="25"/>
                        </a:cubicBezTo>
                        <a:cubicBezTo>
                          <a:pt x="10" y="21"/>
                          <a:pt x="10" y="18"/>
                          <a:pt x="12" y="15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20"/>
                          <a:pt x="9" y="25"/>
                          <a:pt x="7" y="30"/>
                        </a:cubicBezTo>
                        <a:cubicBezTo>
                          <a:pt x="8" y="30"/>
                          <a:pt x="9" y="30"/>
                          <a:pt x="10" y="31"/>
                        </a:cubicBezTo>
                        <a:cubicBezTo>
                          <a:pt x="10" y="26"/>
                          <a:pt x="11" y="21"/>
                          <a:pt x="11" y="16"/>
                        </a:cubicBezTo>
                        <a:cubicBezTo>
                          <a:pt x="11" y="15"/>
                          <a:pt x="9" y="14"/>
                          <a:pt x="8" y="16"/>
                        </a:cubicBezTo>
                        <a:cubicBezTo>
                          <a:pt x="7" y="21"/>
                          <a:pt x="7" y="26"/>
                          <a:pt x="6" y="31"/>
                        </a:cubicBezTo>
                        <a:cubicBezTo>
                          <a:pt x="7" y="31"/>
                          <a:pt x="7" y="31"/>
                          <a:pt x="8" y="31"/>
                        </a:cubicBezTo>
                        <a:cubicBezTo>
                          <a:pt x="8" y="29"/>
                          <a:pt x="7" y="26"/>
                          <a:pt x="7" y="23"/>
                        </a:cubicBezTo>
                        <a:cubicBezTo>
                          <a:pt x="7" y="21"/>
                          <a:pt x="9" y="12"/>
                          <a:pt x="9" y="22"/>
                        </a:cubicBezTo>
                        <a:cubicBezTo>
                          <a:pt x="9" y="35"/>
                          <a:pt x="2" y="13"/>
                          <a:pt x="10" y="26"/>
                        </a:cubicBezTo>
                        <a:cubicBezTo>
                          <a:pt x="13" y="30"/>
                          <a:pt x="14" y="35"/>
                          <a:pt x="15" y="39"/>
                        </a:cubicBezTo>
                        <a:cubicBezTo>
                          <a:pt x="16" y="39"/>
                          <a:pt x="17" y="38"/>
                          <a:pt x="17" y="38"/>
                        </a:cubicBezTo>
                        <a:cubicBezTo>
                          <a:pt x="14" y="35"/>
                          <a:pt x="12" y="31"/>
                          <a:pt x="10" y="27"/>
                        </a:cubicBezTo>
                        <a:cubicBezTo>
                          <a:pt x="9" y="27"/>
                          <a:pt x="8" y="28"/>
                          <a:pt x="8" y="28"/>
                        </a:cubicBezTo>
                        <a:cubicBezTo>
                          <a:pt x="11" y="32"/>
                          <a:pt x="16" y="37"/>
                          <a:pt x="18" y="41"/>
                        </a:cubicBezTo>
                        <a:cubicBezTo>
                          <a:pt x="19" y="41"/>
                          <a:pt x="19" y="40"/>
                          <a:pt x="20" y="39"/>
                        </a:cubicBezTo>
                        <a:cubicBezTo>
                          <a:pt x="16" y="36"/>
                          <a:pt x="13" y="33"/>
                          <a:pt x="10" y="29"/>
                        </a:cubicBezTo>
                        <a:cubicBezTo>
                          <a:pt x="9" y="28"/>
                          <a:pt x="7" y="29"/>
                          <a:pt x="8" y="30"/>
                        </a:cubicBezTo>
                        <a:cubicBezTo>
                          <a:pt x="10" y="35"/>
                          <a:pt x="14" y="40"/>
                          <a:pt x="16" y="46"/>
                        </a:cubicBezTo>
                        <a:cubicBezTo>
                          <a:pt x="17" y="45"/>
                          <a:pt x="17" y="45"/>
                          <a:pt x="18" y="44"/>
                        </a:cubicBezTo>
                        <a:cubicBezTo>
                          <a:pt x="14" y="41"/>
                          <a:pt x="12" y="37"/>
                          <a:pt x="10" y="33"/>
                        </a:cubicBezTo>
                        <a:cubicBezTo>
                          <a:pt x="9" y="33"/>
                          <a:pt x="9" y="34"/>
                          <a:pt x="8" y="34"/>
                        </a:cubicBezTo>
                        <a:cubicBezTo>
                          <a:pt x="14" y="38"/>
                          <a:pt x="17" y="43"/>
                          <a:pt x="21" y="48"/>
                        </a:cubicBezTo>
                        <a:cubicBezTo>
                          <a:pt x="21" y="47"/>
                          <a:pt x="22" y="47"/>
                          <a:pt x="22" y="47"/>
                        </a:cubicBezTo>
                        <a:cubicBezTo>
                          <a:pt x="17" y="42"/>
                          <a:pt x="13" y="37"/>
                          <a:pt x="9" y="31"/>
                        </a:cubicBezTo>
                        <a:cubicBezTo>
                          <a:pt x="8" y="31"/>
                          <a:pt x="8" y="32"/>
                          <a:pt x="7" y="32"/>
                        </a:cubicBezTo>
                        <a:cubicBezTo>
                          <a:pt x="10" y="36"/>
                          <a:pt x="14" y="39"/>
                          <a:pt x="16" y="44"/>
                        </a:cubicBezTo>
                        <a:cubicBezTo>
                          <a:pt x="17" y="43"/>
                          <a:pt x="17" y="43"/>
                          <a:pt x="18" y="42"/>
                        </a:cubicBezTo>
                        <a:cubicBezTo>
                          <a:pt x="14" y="40"/>
                          <a:pt x="11" y="36"/>
                          <a:pt x="8" y="33"/>
                        </a:cubicBezTo>
                        <a:cubicBezTo>
                          <a:pt x="8" y="31"/>
                          <a:pt x="6" y="32"/>
                          <a:pt x="6" y="34"/>
                        </a:cubicBezTo>
                        <a:cubicBezTo>
                          <a:pt x="8" y="35"/>
                          <a:pt x="9" y="37"/>
                          <a:pt x="10" y="40"/>
                        </a:cubicBezTo>
                        <a:cubicBezTo>
                          <a:pt x="10" y="39"/>
                          <a:pt x="11" y="39"/>
                          <a:pt x="12" y="38"/>
                        </a:cubicBezTo>
                        <a:cubicBezTo>
                          <a:pt x="5" y="33"/>
                          <a:pt x="5" y="25"/>
                          <a:pt x="7" y="18"/>
                        </a:cubicBezTo>
                        <a:cubicBezTo>
                          <a:pt x="7" y="18"/>
                          <a:pt x="6" y="17"/>
                          <a:pt x="5" y="17"/>
                        </a:cubicBezTo>
                        <a:cubicBezTo>
                          <a:pt x="5" y="21"/>
                          <a:pt x="4" y="24"/>
                          <a:pt x="3" y="27"/>
                        </a:cubicBezTo>
                        <a:cubicBezTo>
                          <a:pt x="3" y="27"/>
                          <a:pt x="4" y="27"/>
                          <a:pt x="5" y="27"/>
                        </a:cubicBezTo>
                        <a:cubicBezTo>
                          <a:pt x="5" y="26"/>
                          <a:pt x="5" y="24"/>
                          <a:pt x="5" y="22"/>
                        </a:cubicBezTo>
                        <a:cubicBezTo>
                          <a:pt x="5" y="18"/>
                          <a:pt x="9" y="11"/>
                          <a:pt x="5" y="20"/>
                        </a:cubicBezTo>
                        <a:cubicBezTo>
                          <a:pt x="6" y="20"/>
                          <a:pt x="7" y="20"/>
                          <a:pt x="7" y="21"/>
                        </a:cubicBezTo>
                        <a:cubicBezTo>
                          <a:pt x="9" y="17"/>
                          <a:pt x="9" y="12"/>
                          <a:pt x="13" y="10"/>
                        </a:cubicBezTo>
                        <a:cubicBezTo>
                          <a:pt x="12" y="10"/>
                          <a:pt x="12" y="9"/>
                          <a:pt x="11" y="9"/>
                        </a:cubicBezTo>
                        <a:cubicBezTo>
                          <a:pt x="9" y="11"/>
                          <a:pt x="7" y="13"/>
                          <a:pt x="5" y="15"/>
                        </a:cubicBezTo>
                        <a:cubicBezTo>
                          <a:pt x="9" y="9"/>
                          <a:pt x="11" y="5"/>
                          <a:pt x="19" y="3"/>
                        </a:cubicBezTo>
                        <a:cubicBezTo>
                          <a:pt x="19" y="3"/>
                          <a:pt x="19" y="2"/>
                          <a:pt x="18" y="1"/>
                        </a:cubicBezTo>
                        <a:cubicBezTo>
                          <a:pt x="12" y="4"/>
                          <a:pt x="6" y="10"/>
                          <a:pt x="7" y="18"/>
                        </a:cubicBezTo>
                        <a:cubicBezTo>
                          <a:pt x="7" y="19"/>
                          <a:pt x="9" y="19"/>
                          <a:pt x="9" y="19"/>
                        </a:cubicBezTo>
                        <a:cubicBezTo>
                          <a:pt x="12" y="16"/>
                          <a:pt x="23" y="0"/>
                          <a:pt x="17" y="13"/>
                        </a:cubicBezTo>
                        <a:cubicBezTo>
                          <a:pt x="14" y="18"/>
                          <a:pt x="13" y="23"/>
                          <a:pt x="12" y="29"/>
                        </a:cubicBezTo>
                        <a:cubicBezTo>
                          <a:pt x="12" y="30"/>
                          <a:pt x="14" y="30"/>
                          <a:pt x="15" y="29"/>
                        </a:cubicBezTo>
                        <a:cubicBezTo>
                          <a:pt x="18" y="25"/>
                          <a:pt x="18" y="19"/>
                          <a:pt x="19" y="14"/>
                        </a:cubicBezTo>
                        <a:cubicBezTo>
                          <a:pt x="19" y="12"/>
                          <a:pt x="17" y="12"/>
                          <a:pt x="17" y="13"/>
                        </a:cubicBezTo>
                        <a:cubicBezTo>
                          <a:pt x="14" y="21"/>
                          <a:pt x="12" y="28"/>
                          <a:pt x="14" y="36"/>
                        </a:cubicBezTo>
                        <a:cubicBezTo>
                          <a:pt x="14" y="37"/>
                          <a:pt x="15" y="37"/>
                          <a:pt x="16" y="36"/>
                        </a:cubicBezTo>
                        <a:cubicBezTo>
                          <a:pt x="19" y="29"/>
                          <a:pt x="18" y="19"/>
                          <a:pt x="18" y="12"/>
                        </a:cubicBezTo>
                        <a:cubicBezTo>
                          <a:pt x="18" y="11"/>
                          <a:pt x="17" y="11"/>
                          <a:pt x="17" y="11"/>
                        </a:cubicBezTo>
                        <a:cubicBezTo>
                          <a:pt x="12" y="11"/>
                          <a:pt x="11" y="15"/>
                          <a:pt x="10" y="19"/>
                        </a:cubicBezTo>
                        <a:cubicBezTo>
                          <a:pt x="9" y="20"/>
                          <a:pt x="11" y="21"/>
                          <a:pt x="12" y="20"/>
                        </a:cubicBezTo>
                        <a:cubicBezTo>
                          <a:pt x="15" y="17"/>
                          <a:pt x="17" y="13"/>
                          <a:pt x="19" y="9"/>
                        </a:cubicBezTo>
                        <a:cubicBezTo>
                          <a:pt x="19" y="9"/>
                          <a:pt x="18" y="9"/>
                          <a:pt x="17" y="8"/>
                        </a:cubicBezTo>
                        <a:cubicBezTo>
                          <a:pt x="15" y="12"/>
                          <a:pt x="12" y="17"/>
                          <a:pt x="10" y="21"/>
                        </a:cubicBezTo>
                        <a:cubicBezTo>
                          <a:pt x="11" y="21"/>
                          <a:pt x="11" y="22"/>
                          <a:pt x="12" y="22"/>
                        </a:cubicBezTo>
                        <a:cubicBezTo>
                          <a:pt x="14" y="18"/>
                          <a:pt x="16" y="13"/>
                          <a:pt x="19" y="9"/>
                        </a:cubicBezTo>
                        <a:cubicBezTo>
                          <a:pt x="19" y="9"/>
                          <a:pt x="18" y="8"/>
                          <a:pt x="17" y="8"/>
                        </a:cubicBezTo>
                        <a:cubicBezTo>
                          <a:pt x="17" y="16"/>
                          <a:pt x="14" y="22"/>
                          <a:pt x="13" y="29"/>
                        </a:cubicBezTo>
                        <a:cubicBezTo>
                          <a:pt x="13" y="30"/>
                          <a:pt x="14" y="31"/>
                          <a:pt x="15" y="30"/>
                        </a:cubicBezTo>
                        <a:cubicBezTo>
                          <a:pt x="17" y="26"/>
                          <a:pt x="18" y="23"/>
                          <a:pt x="18" y="19"/>
                        </a:cubicBezTo>
                        <a:cubicBezTo>
                          <a:pt x="18" y="21"/>
                          <a:pt x="17" y="25"/>
                          <a:pt x="17" y="29"/>
                        </a:cubicBezTo>
                        <a:cubicBezTo>
                          <a:pt x="17" y="33"/>
                          <a:pt x="17" y="38"/>
                          <a:pt x="21" y="39"/>
                        </a:cubicBezTo>
                        <a:cubicBezTo>
                          <a:pt x="30" y="42"/>
                          <a:pt x="24" y="19"/>
                          <a:pt x="22" y="17"/>
                        </a:cubicBezTo>
                        <a:cubicBezTo>
                          <a:pt x="22" y="16"/>
                          <a:pt x="20" y="16"/>
                          <a:pt x="20" y="17"/>
                        </a:cubicBezTo>
                        <a:cubicBezTo>
                          <a:pt x="17" y="23"/>
                          <a:pt x="20" y="41"/>
                          <a:pt x="28" y="43"/>
                        </a:cubicBezTo>
                        <a:cubicBezTo>
                          <a:pt x="28" y="44"/>
                          <a:pt x="29" y="43"/>
                          <a:pt x="29" y="43"/>
                        </a:cubicBezTo>
                        <a:cubicBezTo>
                          <a:pt x="33" y="36"/>
                          <a:pt x="29" y="25"/>
                          <a:pt x="24" y="19"/>
                        </a:cubicBezTo>
                        <a:cubicBezTo>
                          <a:pt x="24" y="18"/>
                          <a:pt x="23" y="18"/>
                          <a:pt x="22" y="19"/>
                        </a:cubicBezTo>
                        <a:cubicBezTo>
                          <a:pt x="19" y="25"/>
                          <a:pt x="19" y="41"/>
                          <a:pt x="28" y="44"/>
                        </a:cubicBezTo>
                        <a:cubicBezTo>
                          <a:pt x="28" y="44"/>
                          <a:pt x="29" y="44"/>
                          <a:pt x="29" y="43"/>
                        </a:cubicBezTo>
                        <a:cubicBezTo>
                          <a:pt x="34" y="38"/>
                          <a:pt x="32" y="16"/>
                          <a:pt x="22" y="19"/>
                        </a:cubicBezTo>
                        <a:cubicBezTo>
                          <a:pt x="12" y="21"/>
                          <a:pt x="21" y="39"/>
                          <a:pt x="24" y="43"/>
                        </a:cubicBezTo>
                        <a:cubicBezTo>
                          <a:pt x="26" y="45"/>
                          <a:pt x="29" y="45"/>
                          <a:pt x="31" y="43"/>
                        </a:cubicBezTo>
                        <a:cubicBezTo>
                          <a:pt x="36" y="39"/>
                          <a:pt x="34" y="27"/>
                          <a:pt x="31" y="22"/>
                        </a:cubicBezTo>
                        <a:cubicBezTo>
                          <a:pt x="30" y="20"/>
                          <a:pt x="25" y="13"/>
                          <a:pt x="21" y="18"/>
                        </a:cubicBezTo>
                        <a:cubicBezTo>
                          <a:pt x="17" y="23"/>
                          <a:pt x="17" y="31"/>
                          <a:pt x="20" y="37"/>
                        </a:cubicBezTo>
                        <a:cubicBezTo>
                          <a:pt x="22" y="40"/>
                          <a:pt x="26" y="48"/>
                          <a:pt x="31" y="46"/>
                        </a:cubicBezTo>
                        <a:cubicBezTo>
                          <a:pt x="37" y="43"/>
                          <a:pt x="37" y="35"/>
                          <a:pt x="37" y="29"/>
                        </a:cubicBezTo>
                        <a:cubicBezTo>
                          <a:pt x="36" y="16"/>
                          <a:pt x="20" y="14"/>
                          <a:pt x="19" y="28"/>
                        </a:cubicBezTo>
                        <a:cubicBezTo>
                          <a:pt x="18" y="38"/>
                          <a:pt x="30" y="57"/>
                          <a:pt x="38" y="42"/>
                        </a:cubicBezTo>
                        <a:cubicBezTo>
                          <a:pt x="42" y="36"/>
                          <a:pt x="41" y="27"/>
                          <a:pt x="37" y="22"/>
                        </a:cubicBezTo>
                        <a:cubicBezTo>
                          <a:pt x="33" y="17"/>
                          <a:pt x="27" y="16"/>
                          <a:pt x="23" y="20"/>
                        </a:cubicBezTo>
                        <a:cubicBezTo>
                          <a:pt x="19" y="25"/>
                          <a:pt x="26" y="45"/>
                          <a:pt x="34" y="43"/>
                        </a:cubicBezTo>
                        <a:cubicBezTo>
                          <a:pt x="41" y="41"/>
                          <a:pt x="35" y="21"/>
                          <a:pt x="33" y="17"/>
                        </a:cubicBezTo>
                        <a:cubicBezTo>
                          <a:pt x="33" y="16"/>
                          <a:pt x="31" y="16"/>
                          <a:pt x="31" y="17"/>
                        </a:cubicBezTo>
                        <a:cubicBezTo>
                          <a:pt x="32" y="24"/>
                          <a:pt x="32" y="30"/>
                          <a:pt x="33" y="37"/>
                        </a:cubicBezTo>
                        <a:cubicBezTo>
                          <a:pt x="33" y="39"/>
                          <a:pt x="35" y="39"/>
                          <a:pt x="35" y="37"/>
                        </a:cubicBezTo>
                        <a:cubicBezTo>
                          <a:pt x="35" y="30"/>
                          <a:pt x="35" y="24"/>
                          <a:pt x="34" y="17"/>
                        </a:cubicBezTo>
                        <a:cubicBezTo>
                          <a:pt x="34" y="16"/>
                          <a:pt x="32" y="15"/>
                          <a:pt x="32" y="16"/>
                        </a:cubicBezTo>
                        <a:cubicBezTo>
                          <a:pt x="31" y="22"/>
                          <a:pt x="31" y="27"/>
                          <a:pt x="30" y="33"/>
                        </a:cubicBezTo>
                        <a:cubicBezTo>
                          <a:pt x="30" y="41"/>
                          <a:pt x="29" y="28"/>
                          <a:pt x="28" y="26"/>
                        </a:cubicBezTo>
                        <a:cubicBezTo>
                          <a:pt x="28" y="22"/>
                          <a:pt x="28" y="16"/>
                          <a:pt x="24" y="14"/>
                        </a:cubicBezTo>
                        <a:cubicBezTo>
                          <a:pt x="23" y="14"/>
                          <a:pt x="23" y="14"/>
                          <a:pt x="22" y="15"/>
                        </a:cubicBezTo>
                        <a:cubicBezTo>
                          <a:pt x="20" y="23"/>
                          <a:pt x="19" y="30"/>
                          <a:pt x="19" y="38"/>
                        </a:cubicBezTo>
                        <a:cubicBezTo>
                          <a:pt x="19" y="39"/>
                          <a:pt x="21" y="40"/>
                          <a:pt x="21" y="38"/>
                        </a:cubicBezTo>
                        <a:cubicBezTo>
                          <a:pt x="23" y="30"/>
                          <a:pt x="23" y="22"/>
                          <a:pt x="24" y="15"/>
                        </a:cubicBezTo>
                        <a:cubicBezTo>
                          <a:pt x="24" y="13"/>
                          <a:pt x="22" y="13"/>
                          <a:pt x="22" y="14"/>
                        </a:cubicBezTo>
                        <a:cubicBezTo>
                          <a:pt x="20" y="20"/>
                          <a:pt x="20" y="26"/>
                          <a:pt x="17" y="31"/>
                        </a:cubicBezTo>
                        <a:cubicBezTo>
                          <a:pt x="17" y="31"/>
                          <a:pt x="18" y="31"/>
                          <a:pt x="19" y="31"/>
                        </a:cubicBezTo>
                        <a:cubicBezTo>
                          <a:pt x="18" y="24"/>
                          <a:pt x="20" y="17"/>
                          <a:pt x="21" y="10"/>
                        </a:cubicBezTo>
                        <a:cubicBezTo>
                          <a:pt x="22" y="9"/>
                          <a:pt x="20" y="8"/>
                          <a:pt x="19" y="9"/>
                        </a:cubicBezTo>
                        <a:cubicBezTo>
                          <a:pt x="18" y="11"/>
                          <a:pt x="17" y="14"/>
                          <a:pt x="16" y="16"/>
                        </a:cubicBezTo>
                        <a:cubicBezTo>
                          <a:pt x="15" y="20"/>
                          <a:pt x="14" y="23"/>
                          <a:pt x="13" y="27"/>
                        </a:cubicBezTo>
                        <a:cubicBezTo>
                          <a:pt x="14" y="25"/>
                          <a:pt x="15" y="23"/>
                          <a:pt x="15" y="22"/>
                        </a:cubicBezTo>
                        <a:cubicBezTo>
                          <a:pt x="16" y="19"/>
                          <a:pt x="17" y="17"/>
                          <a:pt x="18" y="14"/>
                        </a:cubicBezTo>
                        <a:cubicBezTo>
                          <a:pt x="20" y="11"/>
                          <a:pt x="19" y="9"/>
                          <a:pt x="18" y="15"/>
                        </a:cubicBezTo>
                        <a:cubicBezTo>
                          <a:pt x="17" y="21"/>
                          <a:pt x="15" y="25"/>
                          <a:pt x="15" y="31"/>
                        </a:cubicBezTo>
                        <a:cubicBezTo>
                          <a:pt x="15" y="32"/>
                          <a:pt x="16" y="32"/>
                          <a:pt x="17" y="32"/>
                        </a:cubicBezTo>
                        <a:cubicBezTo>
                          <a:pt x="20" y="30"/>
                          <a:pt x="20" y="28"/>
                          <a:pt x="21" y="25"/>
                        </a:cubicBezTo>
                        <a:cubicBezTo>
                          <a:pt x="19" y="31"/>
                          <a:pt x="21" y="39"/>
                          <a:pt x="22" y="46"/>
                        </a:cubicBezTo>
                        <a:cubicBezTo>
                          <a:pt x="22" y="46"/>
                          <a:pt x="23" y="47"/>
                          <a:pt x="24" y="46"/>
                        </a:cubicBezTo>
                        <a:cubicBezTo>
                          <a:pt x="28" y="43"/>
                          <a:pt x="27" y="35"/>
                          <a:pt x="27" y="31"/>
                        </a:cubicBezTo>
                        <a:cubicBezTo>
                          <a:pt x="27" y="30"/>
                          <a:pt x="25" y="29"/>
                          <a:pt x="25" y="30"/>
                        </a:cubicBezTo>
                        <a:cubicBezTo>
                          <a:pt x="24" y="35"/>
                          <a:pt x="24" y="39"/>
                          <a:pt x="24" y="44"/>
                        </a:cubicBezTo>
                        <a:cubicBezTo>
                          <a:pt x="24" y="45"/>
                          <a:pt x="26" y="45"/>
                          <a:pt x="26" y="44"/>
                        </a:cubicBezTo>
                        <a:cubicBezTo>
                          <a:pt x="27" y="40"/>
                          <a:pt x="28" y="36"/>
                          <a:pt x="26" y="32"/>
                        </a:cubicBezTo>
                        <a:cubicBezTo>
                          <a:pt x="25" y="31"/>
                          <a:pt x="24" y="31"/>
                          <a:pt x="24" y="32"/>
                        </a:cubicBezTo>
                        <a:cubicBezTo>
                          <a:pt x="22" y="37"/>
                          <a:pt x="22" y="42"/>
                          <a:pt x="24" y="47"/>
                        </a:cubicBezTo>
                        <a:cubicBezTo>
                          <a:pt x="24" y="48"/>
                          <a:pt x="25" y="48"/>
                          <a:pt x="26" y="48"/>
                        </a:cubicBezTo>
                        <a:cubicBezTo>
                          <a:pt x="29" y="45"/>
                          <a:pt x="29" y="40"/>
                          <a:pt x="30" y="35"/>
                        </a:cubicBezTo>
                        <a:cubicBezTo>
                          <a:pt x="29" y="35"/>
                          <a:pt x="29" y="35"/>
                          <a:pt x="28" y="35"/>
                        </a:cubicBezTo>
                        <a:cubicBezTo>
                          <a:pt x="28" y="40"/>
                          <a:pt x="28" y="46"/>
                          <a:pt x="28" y="51"/>
                        </a:cubicBezTo>
                        <a:cubicBezTo>
                          <a:pt x="29" y="52"/>
                          <a:pt x="30" y="52"/>
                          <a:pt x="31" y="51"/>
                        </a:cubicBezTo>
                        <a:cubicBezTo>
                          <a:pt x="32" y="47"/>
                          <a:pt x="32" y="42"/>
                          <a:pt x="32" y="37"/>
                        </a:cubicBezTo>
                        <a:cubicBezTo>
                          <a:pt x="32" y="37"/>
                          <a:pt x="31" y="37"/>
                          <a:pt x="30" y="37"/>
                        </a:cubicBezTo>
                        <a:cubicBezTo>
                          <a:pt x="30" y="42"/>
                          <a:pt x="30" y="46"/>
                          <a:pt x="31" y="51"/>
                        </a:cubicBezTo>
                        <a:cubicBezTo>
                          <a:pt x="31" y="52"/>
                          <a:pt x="33" y="52"/>
                          <a:pt x="33" y="51"/>
                        </a:cubicBezTo>
                        <a:cubicBezTo>
                          <a:pt x="34" y="46"/>
                          <a:pt x="34" y="42"/>
                          <a:pt x="35" y="38"/>
                        </a:cubicBezTo>
                        <a:cubicBezTo>
                          <a:pt x="34" y="38"/>
                          <a:pt x="33" y="37"/>
                          <a:pt x="32" y="37"/>
                        </a:cubicBezTo>
                        <a:cubicBezTo>
                          <a:pt x="33" y="42"/>
                          <a:pt x="32" y="47"/>
                          <a:pt x="33" y="52"/>
                        </a:cubicBezTo>
                        <a:cubicBezTo>
                          <a:pt x="34" y="54"/>
                          <a:pt x="35" y="54"/>
                          <a:pt x="36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6" y="38"/>
                          <a:pt x="34" y="38"/>
                          <a:pt x="34" y="40"/>
                        </a:cubicBezTo>
                        <a:cubicBezTo>
                          <a:pt x="34" y="44"/>
                          <a:pt x="34" y="48"/>
                          <a:pt x="35" y="53"/>
                        </a:cubicBezTo>
                        <a:cubicBezTo>
                          <a:pt x="35" y="54"/>
                          <a:pt x="37" y="54"/>
                          <a:pt x="37" y="53"/>
                        </a:cubicBezTo>
                        <a:cubicBezTo>
                          <a:pt x="38" y="49"/>
                          <a:pt x="38" y="46"/>
                          <a:pt x="37" y="42"/>
                        </a:cubicBezTo>
                        <a:cubicBezTo>
                          <a:pt x="37" y="41"/>
                          <a:pt x="36" y="41"/>
                          <a:pt x="35" y="41"/>
                        </a:cubicBezTo>
                        <a:cubicBezTo>
                          <a:pt x="33" y="43"/>
                          <a:pt x="30" y="46"/>
                          <a:pt x="27" y="47"/>
                        </a:cubicBezTo>
                        <a:cubicBezTo>
                          <a:pt x="26" y="47"/>
                          <a:pt x="31" y="50"/>
                          <a:pt x="32" y="51"/>
                        </a:cubicBezTo>
                        <a:cubicBezTo>
                          <a:pt x="32" y="50"/>
                          <a:pt x="33" y="50"/>
                          <a:pt x="33" y="49"/>
                        </a:cubicBezTo>
                        <a:cubicBezTo>
                          <a:pt x="31" y="47"/>
                          <a:pt x="29" y="45"/>
                          <a:pt x="27" y="43"/>
                        </a:cubicBezTo>
                        <a:cubicBezTo>
                          <a:pt x="26" y="43"/>
                          <a:pt x="26" y="44"/>
                          <a:pt x="25" y="44"/>
                        </a:cubicBezTo>
                        <a:cubicBezTo>
                          <a:pt x="28" y="47"/>
                          <a:pt x="30" y="50"/>
                          <a:pt x="32" y="53"/>
                        </a:cubicBezTo>
                        <a:cubicBezTo>
                          <a:pt x="33" y="53"/>
                          <a:pt x="34" y="52"/>
                          <a:pt x="34" y="52"/>
                        </a:cubicBezTo>
                        <a:cubicBezTo>
                          <a:pt x="29" y="47"/>
                          <a:pt x="24" y="42"/>
                          <a:pt x="18" y="38"/>
                        </a:cubicBezTo>
                        <a:cubicBezTo>
                          <a:pt x="17" y="37"/>
                          <a:pt x="16" y="38"/>
                          <a:pt x="16" y="39"/>
                        </a:cubicBezTo>
                        <a:cubicBezTo>
                          <a:pt x="20" y="45"/>
                          <a:pt x="26" y="49"/>
                          <a:pt x="32" y="52"/>
                        </a:cubicBezTo>
                        <a:cubicBezTo>
                          <a:pt x="32" y="53"/>
                          <a:pt x="34" y="52"/>
                          <a:pt x="33" y="51"/>
                        </a:cubicBezTo>
                        <a:cubicBezTo>
                          <a:pt x="34" y="54"/>
                          <a:pt x="38" y="50"/>
                          <a:pt x="39" y="50"/>
                        </a:cubicBezTo>
                        <a:cubicBezTo>
                          <a:pt x="41" y="48"/>
                          <a:pt x="40" y="44"/>
                          <a:pt x="39" y="42"/>
                        </a:cubicBezTo>
                        <a:cubicBezTo>
                          <a:pt x="38" y="42"/>
                          <a:pt x="38" y="42"/>
                          <a:pt x="37" y="42"/>
                        </a:cubicBezTo>
                        <a:cubicBezTo>
                          <a:pt x="32" y="44"/>
                          <a:pt x="33" y="52"/>
                          <a:pt x="36" y="56"/>
                        </a:cubicBezTo>
                        <a:cubicBezTo>
                          <a:pt x="36" y="56"/>
                          <a:pt x="37" y="56"/>
                          <a:pt x="37" y="56"/>
                        </a:cubicBezTo>
                        <a:cubicBezTo>
                          <a:pt x="43" y="52"/>
                          <a:pt x="42" y="41"/>
                          <a:pt x="42" y="35"/>
                        </a:cubicBezTo>
                        <a:cubicBezTo>
                          <a:pt x="41" y="34"/>
                          <a:pt x="39" y="33"/>
                          <a:pt x="39" y="35"/>
                        </a:cubicBezTo>
                        <a:cubicBezTo>
                          <a:pt x="38" y="41"/>
                          <a:pt x="36" y="47"/>
                          <a:pt x="37" y="53"/>
                        </a:cubicBezTo>
                        <a:cubicBezTo>
                          <a:pt x="38" y="54"/>
                          <a:pt x="39" y="54"/>
                          <a:pt x="40" y="53"/>
                        </a:cubicBezTo>
                        <a:cubicBezTo>
                          <a:pt x="41" y="46"/>
                          <a:pt x="41" y="39"/>
                          <a:pt x="42" y="32"/>
                        </a:cubicBezTo>
                        <a:cubicBezTo>
                          <a:pt x="42" y="32"/>
                          <a:pt x="41" y="32"/>
                          <a:pt x="40" y="32"/>
                        </a:cubicBezTo>
                        <a:cubicBezTo>
                          <a:pt x="42" y="39"/>
                          <a:pt x="39" y="46"/>
                          <a:pt x="39" y="53"/>
                        </a:cubicBezTo>
                        <a:cubicBezTo>
                          <a:pt x="39" y="55"/>
                          <a:pt x="41" y="55"/>
                          <a:pt x="41" y="54"/>
                        </a:cubicBezTo>
                        <a:cubicBezTo>
                          <a:pt x="42" y="48"/>
                          <a:pt x="43" y="42"/>
                          <a:pt x="44" y="37"/>
                        </a:cubicBezTo>
                        <a:cubicBezTo>
                          <a:pt x="43" y="37"/>
                          <a:pt x="42" y="37"/>
                          <a:pt x="42" y="37"/>
                        </a:cubicBezTo>
                        <a:cubicBezTo>
                          <a:pt x="41" y="42"/>
                          <a:pt x="41" y="47"/>
                          <a:pt x="40" y="52"/>
                        </a:cubicBezTo>
                        <a:cubicBezTo>
                          <a:pt x="40" y="54"/>
                          <a:pt x="42" y="54"/>
                          <a:pt x="43" y="53"/>
                        </a:cubicBezTo>
                        <a:cubicBezTo>
                          <a:pt x="44" y="47"/>
                          <a:pt x="44" y="42"/>
                          <a:pt x="46" y="37"/>
                        </a:cubicBezTo>
                        <a:cubicBezTo>
                          <a:pt x="45" y="37"/>
                          <a:pt x="44" y="37"/>
                          <a:pt x="44" y="36"/>
                        </a:cubicBezTo>
                        <a:cubicBezTo>
                          <a:pt x="43" y="41"/>
                          <a:pt x="43" y="46"/>
                          <a:pt x="42" y="50"/>
                        </a:cubicBezTo>
                        <a:cubicBezTo>
                          <a:pt x="43" y="50"/>
                          <a:pt x="44" y="50"/>
                          <a:pt x="45" y="50"/>
                        </a:cubicBezTo>
                        <a:cubicBezTo>
                          <a:pt x="45" y="45"/>
                          <a:pt x="45" y="40"/>
                          <a:pt x="47" y="35"/>
                        </a:cubicBezTo>
                        <a:cubicBezTo>
                          <a:pt x="46" y="35"/>
                          <a:pt x="46" y="35"/>
                          <a:pt x="45" y="34"/>
                        </a:cubicBezTo>
                        <a:cubicBezTo>
                          <a:pt x="45" y="39"/>
                          <a:pt x="44" y="44"/>
                          <a:pt x="44" y="49"/>
                        </a:cubicBezTo>
                        <a:cubicBezTo>
                          <a:pt x="44" y="49"/>
                          <a:pt x="45" y="49"/>
                          <a:pt x="46" y="49"/>
                        </a:cubicBezTo>
                        <a:cubicBezTo>
                          <a:pt x="47" y="44"/>
                          <a:pt x="48" y="32"/>
                          <a:pt x="43" y="28"/>
                        </a:cubicBezTo>
                        <a:cubicBezTo>
                          <a:pt x="42" y="28"/>
                          <a:pt x="42" y="28"/>
                          <a:pt x="41" y="29"/>
                        </a:cubicBezTo>
                        <a:cubicBezTo>
                          <a:pt x="39" y="32"/>
                          <a:pt x="38" y="35"/>
                          <a:pt x="38" y="39"/>
                        </a:cubicBezTo>
                        <a:cubicBezTo>
                          <a:pt x="38" y="41"/>
                          <a:pt x="40" y="41"/>
                          <a:pt x="40" y="40"/>
                        </a:cubicBezTo>
                        <a:cubicBezTo>
                          <a:pt x="42" y="34"/>
                          <a:pt x="42" y="29"/>
                          <a:pt x="43" y="24"/>
                        </a:cubicBezTo>
                        <a:cubicBezTo>
                          <a:pt x="42" y="24"/>
                          <a:pt x="41" y="24"/>
                          <a:pt x="40" y="24"/>
                        </a:cubicBezTo>
                        <a:cubicBezTo>
                          <a:pt x="41" y="30"/>
                          <a:pt x="39" y="36"/>
                          <a:pt x="38" y="42"/>
                        </a:cubicBezTo>
                        <a:cubicBezTo>
                          <a:pt x="38" y="44"/>
                          <a:pt x="40" y="44"/>
                          <a:pt x="41" y="43"/>
                        </a:cubicBezTo>
                        <a:cubicBezTo>
                          <a:pt x="43" y="35"/>
                          <a:pt x="43" y="27"/>
                          <a:pt x="43" y="19"/>
                        </a:cubicBezTo>
                        <a:cubicBezTo>
                          <a:pt x="43" y="17"/>
                          <a:pt x="40" y="17"/>
                          <a:pt x="40" y="19"/>
                        </a:cubicBezTo>
                        <a:cubicBezTo>
                          <a:pt x="40" y="24"/>
                          <a:pt x="39" y="29"/>
                          <a:pt x="37" y="35"/>
                        </a:cubicBezTo>
                        <a:cubicBezTo>
                          <a:pt x="38" y="35"/>
                          <a:pt x="39" y="35"/>
                          <a:pt x="40" y="35"/>
                        </a:cubicBezTo>
                        <a:cubicBezTo>
                          <a:pt x="40" y="29"/>
                          <a:pt x="39" y="22"/>
                          <a:pt x="41" y="16"/>
                        </a:cubicBezTo>
                        <a:cubicBezTo>
                          <a:pt x="40" y="16"/>
                          <a:pt x="39" y="16"/>
                          <a:pt x="39" y="16"/>
                        </a:cubicBezTo>
                        <a:cubicBezTo>
                          <a:pt x="39" y="22"/>
                          <a:pt x="38" y="27"/>
                          <a:pt x="37" y="33"/>
                        </a:cubicBezTo>
                        <a:cubicBezTo>
                          <a:pt x="38" y="33"/>
                          <a:pt x="38" y="33"/>
                          <a:pt x="39" y="33"/>
                        </a:cubicBezTo>
                        <a:cubicBezTo>
                          <a:pt x="39" y="26"/>
                          <a:pt x="40" y="20"/>
                          <a:pt x="40" y="13"/>
                        </a:cubicBezTo>
                        <a:cubicBezTo>
                          <a:pt x="40" y="11"/>
                          <a:pt x="38" y="11"/>
                          <a:pt x="38" y="12"/>
                        </a:cubicBezTo>
                        <a:cubicBezTo>
                          <a:pt x="37" y="19"/>
                          <a:pt x="36" y="25"/>
                          <a:pt x="35" y="32"/>
                        </a:cubicBezTo>
                        <a:cubicBezTo>
                          <a:pt x="36" y="32"/>
                          <a:pt x="37" y="32"/>
                          <a:pt x="38" y="32"/>
                        </a:cubicBezTo>
                        <a:cubicBezTo>
                          <a:pt x="37" y="25"/>
                          <a:pt x="37" y="17"/>
                          <a:pt x="37" y="10"/>
                        </a:cubicBezTo>
                        <a:cubicBezTo>
                          <a:pt x="37" y="9"/>
                          <a:pt x="35" y="9"/>
                          <a:pt x="34" y="10"/>
                        </a:cubicBezTo>
                        <a:cubicBezTo>
                          <a:pt x="34" y="17"/>
                          <a:pt x="33" y="24"/>
                          <a:pt x="32" y="31"/>
                        </a:cubicBezTo>
                        <a:cubicBezTo>
                          <a:pt x="32" y="31"/>
                          <a:pt x="33" y="31"/>
                          <a:pt x="34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4" y="10"/>
                          <a:pt x="32" y="10"/>
                          <a:pt x="32" y="12"/>
                        </a:cubicBezTo>
                        <a:cubicBezTo>
                          <a:pt x="31" y="18"/>
                          <a:pt x="30" y="24"/>
                          <a:pt x="29" y="31"/>
                        </a:cubicBezTo>
                        <a:cubicBezTo>
                          <a:pt x="30" y="31"/>
                          <a:pt x="30" y="31"/>
                          <a:pt x="31" y="31"/>
                        </a:cubicBezTo>
                        <a:cubicBezTo>
                          <a:pt x="31" y="25"/>
                          <a:pt x="32" y="19"/>
                          <a:pt x="32" y="13"/>
                        </a:cubicBezTo>
                        <a:cubicBezTo>
                          <a:pt x="32" y="11"/>
                          <a:pt x="30" y="11"/>
                          <a:pt x="30" y="12"/>
                        </a:cubicBezTo>
                        <a:cubicBezTo>
                          <a:pt x="29" y="17"/>
                          <a:pt x="28" y="23"/>
                          <a:pt x="26" y="27"/>
                        </a:cubicBezTo>
                        <a:cubicBezTo>
                          <a:pt x="27" y="28"/>
                          <a:pt x="28" y="28"/>
                          <a:pt x="29" y="28"/>
                        </a:cubicBezTo>
                        <a:cubicBezTo>
                          <a:pt x="29" y="22"/>
                          <a:pt x="29" y="17"/>
                          <a:pt x="30" y="11"/>
                        </a:cubicBezTo>
                        <a:cubicBezTo>
                          <a:pt x="30" y="10"/>
                          <a:pt x="28" y="10"/>
                          <a:pt x="28" y="11"/>
                        </a:cubicBezTo>
                        <a:cubicBezTo>
                          <a:pt x="27" y="17"/>
                          <a:pt x="26" y="22"/>
                          <a:pt x="25" y="28"/>
                        </a:cubicBezTo>
                        <a:cubicBezTo>
                          <a:pt x="25" y="28"/>
                          <a:pt x="26" y="28"/>
                          <a:pt x="27" y="28"/>
                        </a:cubicBezTo>
                        <a:cubicBezTo>
                          <a:pt x="27" y="22"/>
                          <a:pt x="27" y="17"/>
                          <a:pt x="27" y="11"/>
                        </a:cubicBezTo>
                        <a:cubicBezTo>
                          <a:pt x="27" y="10"/>
                          <a:pt x="25" y="9"/>
                          <a:pt x="25" y="10"/>
                        </a:cubicBezTo>
                        <a:cubicBezTo>
                          <a:pt x="23" y="14"/>
                          <a:pt x="22" y="19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2" y="18"/>
                          <a:pt x="24" y="13"/>
                          <a:pt x="23" y="7"/>
                        </a:cubicBezTo>
                        <a:cubicBezTo>
                          <a:pt x="22" y="6"/>
                          <a:pt x="21" y="6"/>
                          <a:pt x="20" y="7"/>
                        </a:cubicBezTo>
                        <a:cubicBezTo>
                          <a:pt x="19" y="12"/>
                          <a:pt x="18" y="16"/>
                          <a:pt x="17" y="21"/>
                        </a:cubicBezTo>
                        <a:cubicBezTo>
                          <a:pt x="17" y="22"/>
                          <a:pt x="19" y="23"/>
                          <a:pt x="19" y="22"/>
                        </a:cubicBezTo>
                        <a:cubicBezTo>
                          <a:pt x="20" y="20"/>
                          <a:pt x="20" y="19"/>
                          <a:pt x="20" y="18"/>
                        </a:cubicBezTo>
                        <a:cubicBezTo>
                          <a:pt x="21" y="16"/>
                          <a:pt x="18" y="16"/>
                          <a:pt x="18" y="17"/>
                        </a:cubicBezTo>
                        <a:cubicBezTo>
                          <a:pt x="18" y="18"/>
                          <a:pt x="17" y="20"/>
                          <a:pt x="17" y="21"/>
                        </a:cubicBezTo>
                        <a:cubicBezTo>
                          <a:pt x="18" y="21"/>
                          <a:pt x="19" y="21"/>
                          <a:pt x="19" y="22"/>
                        </a:cubicBezTo>
                        <a:cubicBezTo>
                          <a:pt x="20" y="17"/>
                          <a:pt x="21" y="12"/>
                          <a:pt x="23" y="8"/>
                        </a:cubicBezTo>
                        <a:cubicBezTo>
                          <a:pt x="22" y="8"/>
                          <a:pt x="21" y="8"/>
                          <a:pt x="20" y="8"/>
                        </a:cubicBezTo>
                        <a:cubicBezTo>
                          <a:pt x="22" y="13"/>
                          <a:pt x="20" y="19"/>
                          <a:pt x="21" y="24"/>
                        </a:cubicBezTo>
                        <a:cubicBezTo>
                          <a:pt x="21" y="25"/>
                          <a:pt x="23" y="25"/>
                          <a:pt x="23" y="24"/>
                        </a:cubicBezTo>
                        <a:cubicBezTo>
                          <a:pt x="24" y="20"/>
                          <a:pt x="25" y="15"/>
                          <a:pt x="27" y="11"/>
                        </a:cubicBezTo>
                        <a:cubicBezTo>
                          <a:pt x="26" y="11"/>
                          <a:pt x="25" y="11"/>
                          <a:pt x="25" y="11"/>
                        </a:cubicBezTo>
                        <a:cubicBezTo>
                          <a:pt x="25" y="17"/>
                          <a:pt x="25" y="22"/>
                          <a:pt x="25" y="28"/>
                        </a:cubicBezTo>
                        <a:cubicBezTo>
                          <a:pt x="25" y="29"/>
                          <a:pt x="27" y="30"/>
                          <a:pt x="27" y="28"/>
                        </a:cubicBezTo>
                        <a:cubicBezTo>
                          <a:pt x="28" y="23"/>
                          <a:pt x="29" y="17"/>
                          <a:pt x="30" y="12"/>
                        </a:cubicBezTo>
                        <a:cubicBezTo>
                          <a:pt x="29" y="12"/>
                          <a:pt x="28" y="12"/>
                          <a:pt x="28" y="11"/>
                        </a:cubicBezTo>
                        <a:cubicBezTo>
                          <a:pt x="27" y="17"/>
                          <a:pt x="26" y="22"/>
                          <a:pt x="26" y="28"/>
                        </a:cubicBezTo>
                        <a:cubicBezTo>
                          <a:pt x="26" y="29"/>
                          <a:pt x="28" y="29"/>
                          <a:pt x="29" y="28"/>
                        </a:cubicBezTo>
                        <a:cubicBezTo>
                          <a:pt x="31" y="23"/>
                          <a:pt x="31" y="18"/>
                          <a:pt x="32" y="13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9"/>
                          <a:pt x="29" y="25"/>
                          <a:pt x="29" y="31"/>
                        </a:cubicBezTo>
                        <a:cubicBezTo>
                          <a:pt x="29" y="32"/>
                          <a:pt x="31" y="32"/>
                          <a:pt x="31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3" y="12"/>
                          <a:pt x="32" y="12"/>
                          <a:pt x="32" y="12"/>
                        </a:cubicBezTo>
                        <a:cubicBezTo>
                          <a:pt x="32" y="18"/>
                          <a:pt x="31" y="25"/>
                          <a:pt x="32" y="31"/>
                        </a:cubicBezTo>
                        <a:cubicBezTo>
                          <a:pt x="32" y="32"/>
                          <a:pt x="34" y="33"/>
                          <a:pt x="34" y="31"/>
                        </a:cubicBezTo>
                        <a:cubicBezTo>
                          <a:pt x="35" y="24"/>
                          <a:pt x="36" y="17"/>
                          <a:pt x="37" y="10"/>
                        </a:cubicBezTo>
                        <a:cubicBezTo>
                          <a:pt x="36" y="10"/>
                          <a:pt x="35" y="10"/>
                          <a:pt x="34" y="10"/>
                        </a:cubicBezTo>
                        <a:cubicBezTo>
                          <a:pt x="35" y="17"/>
                          <a:pt x="35" y="25"/>
                          <a:pt x="35" y="32"/>
                        </a:cubicBezTo>
                        <a:cubicBezTo>
                          <a:pt x="35" y="33"/>
                          <a:pt x="37" y="34"/>
                          <a:pt x="38" y="32"/>
                        </a:cubicBezTo>
                        <a:cubicBezTo>
                          <a:pt x="39" y="26"/>
                          <a:pt x="39" y="19"/>
                          <a:pt x="40" y="13"/>
                        </a:cubicBezTo>
                        <a:cubicBezTo>
                          <a:pt x="39" y="13"/>
                          <a:pt x="38" y="13"/>
                          <a:pt x="38" y="13"/>
                        </a:cubicBezTo>
                        <a:cubicBezTo>
                          <a:pt x="37" y="20"/>
                          <a:pt x="37" y="26"/>
                          <a:pt x="37" y="33"/>
                        </a:cubicBezTo>
                        <a:cubicBezTo>
                          <a:pt x="37" y="35"/>
                          <a:pt x="39" y="35"/>
                          <a:pt x="39" y="34"/>
                        </a:cubicBezTo>
                        <a:cubicBezTo>
                          <a:pt x="40" y="28"/>
                          <a:pt x="41" y="22"/>
                          <a:pt x="41" y="16"/>
                        </a:cubicBezTo>
                        <a:cubicBezTo>
                          <a:pt x="41" y="14"/>
                          <a:pt x="39" y="14"/>
                          <a:pt x="39" y="15"/>
                        </a:cubicBezTo>
                        <a:cubicBezTo>
                          <a:pt x="37" y="22"/>
                          <a:pt x="38" y="29"/>
                          <a:pt x="37" y="35"/>
                        </a:cubicBezTo>
                        <a:cubicBezTo>
                          <a:pt x="37" y="36"/>
                          <a:pt x="39" y="37"/>
                          <a:pt x="40" y="35"/>
                        </a:cubicBezTo>
                        <a:cubicBezTo>
                          <a:pt x="41" y="30"/>
                          <a:pt x="42" y="24"/>
                          <a:pt x="43" y="19"/>
                        </a:cubicBezTo>
                        <a:cubicBezTo>
                          <a:pt x="42" y="19"/>
                          <a:pt x="41" y="19"/>
                          <a:pt x="40" y="19"/>
                        </a:cubicBezTo>
                        <a:cubicBezTo>
                          <a:pt x="40" y="27"/>
                          <a:pt x="41" y="35"/>
                          <a:pt x="38" y="42"/>
                        </a:cubicBezTo>
                        <a:cubicBezTo>
                          <a:pt x="39" y="43"/>
                          <a:pt x="40" y="43"/>
                          <a:pt x="41" y="43"/>
                        </a:cubicBezTo>
                        <a:cubicBezTo>
                          <a:pt x="42" y="36"/>
                          <a:pt x="43" y="30"/>
                          <a:pt x="43" y="24"/>
                        </a:cubicBezTo>
                        <a:cubicBezTo>
                          <a:pt x="43" y="22"/>
                          <a:pt x="40" y="22"/>
                          <a:pt x="40" y="24"/>
                        </a:cubicBezTo>
                        <a:cubicBezTo>
                          <a:pt x="40" y="29"/>
                          <a:pt x="40" y="34"/>
                          <a:pt x="38" y="39"/>
                        </a:cubicBezTo>
                        <a:cubicBezTo>
                          <a:pt x="39" y="39"/>
                          <a:pt x="39" y="39"/>
                          <a:pt x="40" y="39"/>
                        </a:cubicBezTo>
                        <a:cubicBezTo>
                          <a:pt x="40" y="36"/>
                          <a:pt x="41" y="34"/>
                          <a:pt x="43" y="32"/>
                        </a:cubicBezTo>
                        <a:cubicBezTo>
                          <a:pt x="44" y="35"/>
                          <a:pt x="44" y="38"/>
                          <a:pt x="44" y="40"/>
                        </a:cubicBezTo>
                        <a:cubicBezTo>
                          <a:pt x="44" y="43"/>
                          <a:pt x="44" y="46"/>
                          <a:pt x="44" y="49"/>
                        </a:cubicBezTo>
                        <a:cubicBezTo>
                          <a:pt x="44" y="50"/>
                          <a:pt x="46" y="51"/>
                          <a:pt x="46" y="49"/>
                        </a:cubicBezTo>
                        <a:cubicBezTo>
                          <a:pt x="47" y="44"/>
                          <a:pt x="47" y="40"/>
                          <a:pt x="47" y="34"/>
                        </a:cubicBezTo>
                        <a:cubicBezTo>
                          <a:pt x="47" y="33"/>
                          <a:pt x="45" y="33"/>
                          <a:pt x="45" y="34"/>
                        </a:cubicBezTo>
                        <a:cubicBezTo>
                          <a:pt x="42" y="39"/>
                          <a:pt x="42" y="45"/>
                          <a:pt x="42" y="50"/>
                        </a:cubicBezTo>
                        <a:cubicBezTo>
                          <a:pt x="42" y="52"/>
                          <a:pt x="44" y="52"/>
                          <a:pt x="45" y="50"/>
                        </a:cubicBezTo>
                        <a:cubicBezTo>
                          <a:pt x="45" y="46"/>
                          <a:pt x="46" y="41"/>
                          <a:pt x="46" y="36"/>
                        </a:cubicBezTo>
                        <a:cubicBezTo>
                          <a:pt x="46" y="35"/>
                          <a:pt x="44" y="35"/>
                          <a:pt x="44" y="36"/>
                        </a:cubicBezTo>
                        <a:cubicBezTo>
                          <a:pt x="42" y="41"/>
                          <a:pt x="42" y="47"/>
                          <a:pt x="40" y="52"/>
                        </a:cubicBezTo>
                        <a:cubicBezTo>
                          <a:pt x="41" y="52"/>
                          <a:pt x="42" y="52"/>
                          <a:pt x="43" y="52"/>
                        </a:cubicBezTo>
                        <a:cubicBezTo>
                          <a:pt x="43" y="47"/>
                          <a:pt x="44" y="42"/>
                          <a:pt x="44" y="37"/>
                        </a:cubicBezTo>
                        <a:cubicBezTo>
                          <a:pt x="44" y="35"/>
                          <a:pt x="42" y="35"/>
                          <a:pt x="42" y="36"/>
                        </a:cubicBezTo>
                        <a:cubicBezTo>
                          <a:pt x="40" y="42"/>
                          <a:pt x="40" y="48"/>
                          <a:pt x="39" y="53"/>
                        </a:cubicBezTo>
                        <a:cubicBezTo>
                          <a:pt x="40" y="53"/>
                          <a:pt x="40" y="53"/>
                          <a:pt x="41" y="53"/>
                        </a:cubicBezTo>
                        <a:cubicBezTo>
                          <a:pt x="42" y="46"/>
                          <a:pt x="44" y="39"/>
                          <a:pt x="42" y="32"/>
                        </a:cubicBezTo>
                        <a:cubicBezTo>
                          <a:pt x="42" y="31"/>
                          <a:pt x="40" y="31"/>
                          <a:pt x="40" y="32"/>
                        </a:cubicBezTo>
                        <a:cubicBezTo>
                          <a:pt x="39" y="39"/>
                          <a:pt x="39" y="46"/>
                          <a:pt x="37" y="52"/>
                        </a:cubicBezTo>
                        <a:cubicBezTo>
                          <a:pt x="38" y="52"/>
                          <a:pt x="39" y="52"/>
                          <a:pt x="40" y="52"/>
                        </a:cubicBezTo>
                        <a:cubicBezTo>
                          <a:pt x="38" y="47"/>
                          <a:pt x="40" y="41"/>
                          <a:pt x="41" y="35"/>
                        </a:cubicBezTo>
                        <a:cubicBezTo>
                          <a:pt x="41" y="35"/>
                          <a:pt x="40" y="35"/>
                          <a:pt x="39" y="35"/>
                        </a:cubicBezTo>
                        <a:cubicBezTo>
                          <a:pt x="39" y="38"/>
                          <a:pt x="39" y="41"/>
                          <a:pt x="39" y="44"/>
                        </a:cubicBezTo>
                        <a:cubicBezTo>
                          <a:pt x="39" y="46"/>
                          <a:pt x="39" y="48"/>
                          <a:pt x="39" y="50"/>
                        </a:cubicBezTo>
                        <a:cubicBezTo>
                          <a:pt x="38" y="50"/>
                          <a:pt x="37" y="50"/>
                          <a:pt x="36" y="51"/>
                        </a:cubicBezTo>
                        <a:cubicBezTo>
                          <a:pt x="37" y="46"/>
                          <a:pt x="36" y="45"/>
                          <a:pt x="33" y="50"/>
                        </a:cubicBezTo>
                        <a:cubicBezTo>
                          <a:pt x="32" y="49"/>
                          <a:pt x="31" y="50"/>
                          <a:pt x="31" y="51"/>
                        </a:cubicBezTo>
                        <a:cubicBezTo>
                          <a:pt x="31" y="47"/>
                          <a:pt x="21" y="42"/>
                          <a:pt x="18" y="38"/>
                        </a:cubicBezTo>
                        <a:cubicBezTo>
                          <a:pt x="18" y="38"/>
                          <a:pt x="17" y="39"/>
                          <a:pt x="17" y="39"/>
                        </a:cubicBezTo>
                        <a:cubicBezTo>
                          <a:pt x="22" y="44"/>
                          <a:pt x="27" y="49"/>
                          <a:pt x="33" y="53"/>
                        </a:cubicBezTo>
                        <a:cubicBezTo>
                          <a:pt x="34" y="54"/>
                          <a:pt x="35" y="53"/>
                          <a:pt x="34" y="52"/>
                        </a:cubicBezTo>
                        <a:cubicBezTo>
                          <a:pt x="32" y="49"/>
                          <a:pt x="30" y="46"/>
                          <a:pt x="27" y="43"/>
                        </a:cubicBezTo>
                        <a:cubicBezTo>
                          <a:pt x="26" y="42"/>
                          <a:pt x="24" y="43"/>
                          <a:pt x="25" y="44"/>
                        </a:cubicBezTo>
                        <a:cubicBezTo>
                          <a:pt x="27" y="47"/>
                          <a:pt x="29" y="49"/>
                          <a:pt x="32" y="51"/>
                        </a:cubicBezTo>
                        <a:cubicBezTo>
                          <a:pt x="33" y="52"/>
                          <a:pt x="34" y="50"/>
                          <a:pt x="33" y="49"/>
                        </a:cubicBezTo>
                        <a:cubicBezTo>
                          <a:pt x="31" y="47"/>
                          <a:pt x="23" y="40"/>
                          <a:pt x="23" y="47"/>
                        </a:cubicBezTo>
                        <a:cubicBezTo>
                          <a:pt x="23" y="55"/>
                          <a:pt x="39" y="37"/>
                          <a:pt x="35" y="52"/>
                        </a:cubicBezTo>
                        <a:cubicBezTo>
                          <a:pt x="36" y="52"/>
                          <a:pt x="36" y="52"/>
                          <a:pt x="37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5" y="40"/>
                          <a:pt x="35" y="40"/>
                          <a:pt x="34" y="40"/>
                        </a:cubicBezTo>
                        <a:cubicBezTo>
                          <a:pt x="34" y="44"/>
                          <a:pt x="34" y="48"/>
                          <a:pt x="33" y="52"/>
                        </a:cubicBezTo>
                        <a:cubicBezTo>
                          <a:pt x="34" y="52"/>
                          <a:pt x="35" y="52"/>
                          <a:pt x="36" y="52"/>
                        </a:cubicBezTo>
                        <a:cubicBezTo>
                          <a:pt x="34" y="47"/>
                          <a:pt x="35" y="42"/>
                          <a:pt x="35" y="37"/>
                        </a:cubicBezTo>
                        <a:cubicBezTo>
                          <a:pt x="34" y="36"/>
                          <a:pt x="32" y="36"/>
                          <a:pt x="32" y="37"/>
                        </a:cubicBezTo>
                        <a:cubicBezTo>
                          <a:pt x="32" y="41"/>
                          <a:pt x="32" y="46"/>
                          <a:pt x="31" y="50"/>
                        </a:cubicBezTo>
                        <a:cubicBezTo>
                          <a:pt x="32" y="50"/>
                          <a:pt x="32" y="50"/>
                          <a:pt x="33" y="51"/>
                        </a:cubicBezTo>
                        <a:cubicBezTo>
                          <a:pt x="33" y="46"/>
                          <a:pt x="33" y="42"/>
                          <a:pt x="32" y="37"/>
                        </a:cubicBezTo>
                        <a:cubicBezTo>
                          <a:pt x="32" y="36"/>
                          <a:pt x="30" y="36"/>
                          <a:pt x="30" y="37"/>
                        </a:cubicBezTo>
                        <a:cubicBezTo>
                          <a:pt x="30" y="42"/>
                          <a:pt x="29" y="46"/>
                          <a:pt x="28" y="50"/>
                        </a:cubicBezTo>
                        <a:cubicBezTo>
                          <a:pt x="29" y="51"/>
                          <a:pt x="30" y="51"/>
                          <a:pt x="31" y="51"/>
                        </a:cubicBezTo>
                        <a:cubicBezTo>
                          <a:pt x="30" y="46"/>
                          <a:pt x="30" y="40"/>
                          <a:pt x="30" y="35"/>
                        </a:cubicBezTo>
                        <a:cubicBezTo>
                          <a:pt x="30" y="34"/>
                          <a:pt x="28" y="34"/>
                          <a:pt x="28" y="35"/>
                        </a:cubicBezTo>
                        <a:cubicBezTo>
                          <a:pt x="28" y="36"/>
                          <a:pt x="28" y="36"/>
                          <a:pt x="27" y="37"/>
                        </a:cubicBezTo>
                        <a:cubicBezTo>
                          <a:pt x="28" y="41"/>
                          <a:pt x="27" y="42"/>
                          <a:pt x="25" y="41"/>
                        </a:cubicBezTo>
                        <a:cubicBezTo>
                          <a:pt x="26" y="35"/>
                          <a:pt x="26" y="33"/>
                          <a:pt x="25" y="38"/>
                        </a:cubicBezTo>
                        <a:cubicBezTo>
                          <a:pt x="24" y="40"/>
                          <a:pt x="24" y="42"/>
                          <a:pt x="24" y="44"/>
                        </a:cubicBezTo>
                        <a:cubicBezTo>
                          <a:pt x="25" y="44"/>
                          <a:pt x="25" y="44"/>
                          <a:pt x="26" y="44"/>
                        </a:cubicBezTo>
                        <a:cubicBezTo>
                          <a:pt x="26" y="39"/>
                          <a:pt x="26" y="35"/>
                          <a:pt x="27" y="31"/>
                        </a:cubicBezTo>
                        <a:cubicBezTo>
                          <a:pt x="26" y="31"/>
                          <a:pt x="26" y="31"/>
                          <a:pt x="25" y="31"/>
                        </a:cubicBezTo>
                        <a:cubicBezTo>
                          <a:pt x="25" y="34"/>
                          <a:pt x="25" y="38"/>
                          <a:pt x="24" y="42"/>
                        </a:cubicBezTo>
                        <a:cubicBezTo>
                          <a:pt x="23" y="39"/>
                          <a:pt x="23" y="36"/>
                          <a:pt x="23" y="33"/>
                        </a:cubicBezTo>
                        <a:cubicBezTo>
                          <a:pt x="23" y="29"/>
                          <a:pt x="23" y="25"/>
                          <a:pt x="22" y="21"/>
                        </a:cubicBezTo>
                        <a:cubicBezTo>
                          <a:pt x="22" y="21"/>
                          <a:pt x="21" y="20"/>
                          <a:pt x="20" y="21"/>
                        </a:cubicBezTo>
                        <a:cubicBezTo>
                          <a:pt x="19" y="22"/>
                          <a:pt x="18" y="27"/>
                          <a:pt x="18" y="25"/>
                        </a:cubicBezTo>
                        <a:cubicBezTo>
                          <a:pt x="19" y="20"/>
                          <a:pt x="21" y="15"/>
                          <a:pt x="21" y="10"/>
                        </a:cubicBezTo>
                        <a:cubicBezTo>
                          <a:pt x="21" y="9"/>
                          <a:pt x="20" y="8"/>
                          <a:pt x="19" y="9"/>
                        </a:cubicBezTo>
                        <a:cubicBezTo>
                          <a:pt x="15" y="12"/>
                          <a:pt x="9" y="25"/>
                          <a:pt x="11" y="30"/>
                        </a:cubicBezTo>
                        <a:cubicBezTo>
                          <a:pt x="11" y="30"/>
                          <a:pt x="13" y="31"/>
                          <a:pt x="13" y="30"/>
                        </a:cubicBezTo>
                        <a:cubicBezTo>
                          <a:pt x="16" y="23"/>
                          <a:pt x="18" y="16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17"/>
                          <a:pt x="16" y="24"/>
                          <a:pt x="17" y="31"/>
                        </a:cubicBezTo>
                        <a:cubicBezTo>
                          <a:pt x="17" y="32"/>
                          <a:pt x="18" y="33"/>
                          <a:pt x="19" y="32"/>
                        </a:cubicBezTo>
                        <a:cubicBezTo>
                          <a:pt x="22" y="27"/>
                          <a:pt x="23" y="21"/>
                          <a:pt x="24" y="15"/>
                        </a:cubicBezTo>
                        <a:cubicBezTo>
                          <a:pt x="23" y="15"/>
                          <a:pt x="22" y="15"/>
                          <a:pt x="22" y="15"/>
                        </a:cubicBezTo>
                        <a:cubicBezTo>
                          <a:pt x="21" y="22"/>
                          <a:pt x="20" y="30"/>
                          <a:pt x="19" y="38"/>
                        </a:cubicBezTo>
                        <a:cubicBezTo>
                          <a:pt x="20" y="38"/>
                          <a:pt x="21" y="38"/>
                          <a:pt x="22" y="38"/>
                        </a:cubicBezTo>
                        <a:cubicBezTo>
                          <a:pt x="21" y="34"/>
                          <a:pt x="22" y="29"/>
                          <a:pt x="22" y="25"/>
                        </a:cubicBezTo>
                        <a:cubicBezTo>
                          <a:pt x="22" y="25"/>
                          <a:pt x="24" y="16"/>
                          <a:pt x="25" y="19"/>
                        </a:cubicBezTo>
                        <a:cubicBezTo>
                          <a:pt x="26" y="23"/>
                          <a:pt x="26" y="27"/>
                          <a:pt x="27" y="32"/>
                        </a:cubicBezTo>
                        <a:cubicBezTo>
                          <a:pt x="27" y="34"/>
                          <a:pt x="27" y="40"/>
                          <a:pt x="31" y="41"/>
                        </a:cubicBezTo>
                        <a:cubicBezTo>
                          <a:pt x="31" y="41"/>
                          <a:pt x="32" y="40"/>
                          <a:pt x="32" y="40"/>
                        </a:cubicBezTo>
                        <a:cubicBezTo>
                          <a:pt x="33" y="32"/>
                          <a:pt x="33" y="25"/>
                          <a:pt x="34" y="17"/>
                        </a:cubicBezTo>
                        <a:cubicBezTo>
                          <a:pt x="33" y="17"/>
                          <a:pt x="33" y="17"/>
                          <a:pt x="32" y="17"/>
                        </a:cubicBezTo>
                        <a:cubicBezTo>
                          <a:pt x="32" y="24"/>
                          <a:pt x="33" y="30"/>
                          <a:pt x="33" y="37"/>
                        </a:cubicBezTo>
                        <a:cubicBezTo>
                          <a:pt x="34" y="37"/>
                          <a:pt x="34" y="37"/>
                          <a:pt x="35" y="37"/>
                        </a:cubicBezTo>
                        <a:cubicBezTo>
                          <a:pt x="34" y="30"/>
                          <a:pt x="34" y="24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4" y="24"/>
                          <a:pt x="36" y="33"/>
                          <a:pt x="34" y="40"/>
                        </a:cubicBezTo>
                        <a:cubicBezTo>
                          <a:pt x="33" y="46"/>
                          <a:pt x="25" y="29"/>
                          <a:pt x="26" y="31"/>
                        </a:cubicBezTo>
                        <a:cubicBezTo>
                          <a:pt x="25" y="30"/>
                          <a:pt x="25" y="30"/>
                          <a:pt x="25" y="29"/>
                        </a:cubicBezTo>
                        <a:cubicBezTo>
                          <a:pt x="22" y="22"/>
                          <a:pt x="26" y="21"/>
                          <a:pt x="37" y="26"/>
                        </a:cubicBezTo>
                        <a:cubicBezTo>
                          <a:pt x="38" y="30"/>
                          <a:pt x="38" y="35"/>
                          <a:pt x="37" y="39"/>
                        </a:cubicBezTo>
                        <a:cubicBezTo>
                          <a:pt x="30" y="43"/>
                          <a:pt x="25" y="43"/>
                          <a:pt x="23" y="38"/>
                        </a:cubicBezTo>
                        <a:cubicBezTo>
                          <a:pt x="23" y="37"/>
                          <a:pt x="22" y="35"/>
                          <a:pt x="22" y="33"/>
                        </a:cubicBezTo>
                        <a:cubicBezTo>
                          <a:pt x="21" y="32"/>
                          <a:pt x="21" y="31"/>
                          <a:pt x="21" y="30"/>
                        </a:cubicBezTo>
                        <a:cubicBezTo>
                          <a:pt x="20" y="24"/>
                          <a:pt x="24" y="22"/>
                          <a:pt x="33" y="24"/>
                        </a:cubicBezTo>
                        <a:cubicBezTo>
                          <a:pt x="35" y="26"/>
                          <a:pt x="35" y="30"/>
                          <a:pt x="35" y="33"/>
                        </a:cubicBezTo>
                        <a:cubicBezTo>
                          <a:pt x="35" y="36"/>
                          <a:pt x="33" y="47"/>
                          <a:pt x="26" y="42"/>
                        </a:cubicBezTo>
                        <a:cubicBezTo>
                          <a:pt x="22" y="39"/>
                          <a:pt x="21" y="31"/>
                          <a:pt x="20" y="27"/>
                        </a:cubicBezTo>
                        <a:cubicBezTo>
                          <a:pt x="20" y="26"/>
                          <a:pt x="20" y="25"/>
                          <a:pt x="20" y="25"/>
                        </a:cubicBezTo>
                        <a:cubicBezTo>
                          <a:pt x="28" y="22"/>
                          <a:pt x="32" y="25"/>
                          <a:pt x="31" y="31"/>
                        </a:cubicBezTo>
                        <a:cubicBezTo>
                          <a:pt x="31" y="32"/>
                          <a:pt x="31" y="46"/>
                          <a:pt x="26" y="41"/>
                        </a:cubicBezTo>
                        <a:cubicBezTo>
                          <a:pt x="22" y="38"/>
                          <a:pt x="21" y="32"/>
                          <a:pt x="20" y="28"/>
                        </a:cubicBezTo>
                        <a:cubicBezTo>
                          <a:pt x="20" y="27"/>
                          <a:pt x="20" y="26"/>
                          <a:pt x="20" y="26"/>
                        </a:cubicBezTo>
                        <a:cubicBezTo>
                          <a:pt x="20" y="22"/>
                          <a:pt x="22" y="22"/>
                          <a:pt x="27" y="24"/>
                        </a:cubicBezTo>
                        <a:cubicBezTo>
                          <a:pt x="28" y="26"/>
                          <a:pt x="29" y="29"/>
                          <a:pt x="29" y="32"/>
                        </a:cubicBezTo>
                        <a:cubicBezTo>
                          <a:pt x="29" y="32"/>
                          <a:pt x="29" y="33"/>
                          <a:pt x="30" y="34"/>
                        </a:cubicBezTo>
                        <a:cubicBezTo>
                          <a:pt x="30" y="37"/>
                          <a:pt x="29" y="38"/>
                          <a:pt x="24" y="37"/>
                        </a:cubicBezTo>
                        <a:cubicBezTo>
                          <a:pt x="23" y="34"/>
                          <a:pt x="23" y="30"/>
                          <a:pt x="23" y="27"/>
                        </a:cubicBezTo>
                        <a:cubicBezTo>
                          <a:pt x="23" y="18"/>
                          <a:pt x="25" y="23"/>
                          <a:pt x="26" y="28"/>
                        </a:cubicBezTo>
                        <a:cubicBezTo>
                          <a:pt x="27" y="31"/>
                          <a:pt x="28" y="34"/>
                          <a:pt x="28" y="37"/>
                        </a:cubicBezTo>
                        <a:cubicBezTo>
                          <a:pt x="28" y="43"/>
                          <a:pt x="24" y="34"/>
                          <a:pt x="23" y="33"/>
                        </a:cubicBezTo>
                        <a:cubicBezTo>
                          <a:pt x="22" y="28"/>
                          <a:pt x="23" y="22"/>
                          <a:pt x="20" y="19"/>
                        </a:cubicBezTo>
                        <a:cubicBezTo>
                          <a:pt x="23" y="22"/>
                          <a:pt x="24" y="29"/>
                          <a:pt x="23" y="34"/>
                        </a:cubicBezTo>
                        <a:cubicBezTo>
                          <a:pt x="22" y="33"/>
                          <a:pt x="21" y="33"/>
                          <a:pt x="19" y="33"/>
                        </a:cubicBezTo>
                        <a:cubicBezTo>
                          <a:pt x="19" y="31"/>
                          <a:pt x="19" y="30"/>
                          <a:pt x="19" y="29"/>
                        </a:cubicBezTo>
                        <a:cubicBezTo>
                          <a:pt x="19" y="27"/>
                          <a:pt x="20" y="25"/>
                          <a:pt x="20" y="22"/>
                        </a:cubicBezTo>
                        <a:cubicBezTo>
                          <a:pt x="20" y="20"/>
                          <a:pt x="21" y="17"/>
                          <a:pt x="19" y="15"/>
                        </a:cubicBezTo>
                        <a:cubicBezTo>
                          <a:pt x="19" y="14"/>
                          <a:pt x="17" y="14"/>
                          <a:pt x="17" y="15"/>
                        </a:cubicBezTo>
                        <a:cubicBezTo>
                          <a:pt x="16" y="20"/>
                          <a:pt x="15" y="25"/>
                          <a:pt x="13" y="29"/>
                        </a:cubicBezTo>
                        <a:cubicBezTo>
                          <a:pt x="14" y="29"/>
                          <a:pt x="14" y="30"/>
                          <a:pt x="15" y="30"/>
                        </a:cubicBezTo>
                        <a:cubicBezTo>
                          <a:pt x="16" y="22"/>
                          <a:pt x="20" y="16"/>
                          <a:pt x="20" y="8"/>
                        </a:cubicBezTo>
                        <a:cubicBezTo>
                          <a:pt x="20" y="7"/>
                          <a:pt x="18" y="7"/>
                          <a:pt x="17" y="8"/>
                        </a:cubicBezTo>
                        <a:cubicBezTo>
                          <a:pt x="14" y="12"/>
                          <a:pt x="12" y="16"/>
                          <a:pt x="10" y="21"/>
                        </a:cubicBezTo>
                        <a:cubicBezTo>
                          <a:pt x="9" y="22"/>
                          <a:pt x="11" y="23"/>
                          <a:pt x="12" y="22"/>
                        </a:cubicBezTo>
                        <a:cubicBezTo>
                          <a:pt x="14" y="18"/>
                          <a:pt x="17" y="14"/>
                          <a:pt x="19" y="9"/>
                        </a:cubicBezTo>
                        <a:cubicBezTo>
                          <a:pt x="20" y="8"/>
                          <a:pt x="18" y="7"/>
                          <a:pt x="17" y="8"/>
                        </a:cubicBezTo>
                        <a:cubicBezTo>
                          <a:pt x="15" y="12"/>
                          <a:pt x="13" y="15"/>
                          <a:pt x="10" y="18"/>
                        </a:cubicBezTo>
                        <a:cubicBezTo>
                          <a:pt x="11" y="18"/>
                          <a:pt x="11" y="19"/>
                          <a:pt x="12" y="19"/>
                        </a:cubicBezTo>
                        <a:cubicBezTo>
                          <a:pt x="12" y="16"/>
                          <a:pt x="13" y="15"/>
                          <a:pt x="16" y="15"/>
                        </a:cubicBezTo>
                        <a:cubicBezTo>
                          <a:pt x="16" y="17"/>
                          <a:pt x="16" y="19"/>
                          <a:pt x="15" y="21"/>
                        </a:cubicBezTo>
                        <a:cubicBezTo>
                          <a:pt x="15" y="26"/>
                          <a:pt x="15" y="31"/>
                          <a:pt x="14" y="35"/>
                        </a:cubicBezTo>
                        <a:cubicBezTo>
                          <a:pt x="14" y="35"/>
                          <a:pt x="15" y="35"/>
                          <a:pt x="16" y="35"/>
                        </a:cubicBezTo>
                        <a:cubicBezTo>
                          <a:pt x="15" y="28"/>
                          <a:pt x="17" y="21"/>
                          <a:pt x="19" y="14"/>
                        </a:cubicBezTo>
                        <a:cubicBezTo>
                          <a:pt x="18" y="14"/>
                          <a:pt x="17" y="14"/>
                          <a:pt x="17" y="14"/>
                        </a:cubicBezTo>
                        <a:cubicBezTo>
                          <a:pt x="16" y="19"/>
                          <a:pt x="16" y="24"/>
                          <a:pt x="13" y="28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cubicBezTo>
                          <a:pt x="15" y="20"/>
                          <a:pt x="20" y="14"/>
                          <a:pt x="22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8" y="5"/>
                          <a:pt x="16" y="5"/>
                          <a:pt x="14" y="7"/>
                        </a:cubicBezTo>
                        <a:cubicBezTo>
                          <a:pt x="13" y="8"/>
                          <a:pt x="12" y="10"/>
                          <a:pt x="11" y="12"/>
                        </a:cubicBezTo>
                        <a:cubicBezTo>
                          <a:pt x="9" y="16"/>
                          <a:pt x="9" y="14"/>
                          <a:pt x="13" y="7"/>
                        </a:cubicBezTo>
                        <a:cubicBezTo>
                          <a:pt x="15" y="5"/>
                          <a:pt x="17" y="4"/>
                          <a:pt x="20" y="3"/>
                        </a:cubicBezTo>
                        <a:cubicBezTo>
                          <a:pt x="21" y="3"/>
                          <a:pt x="20" y="1"/>
                          <a:pt x="19" y="1"/>
                        </a:cubicBezTo>
                        <a:cubicBezTo>
                          <a:pt x="11" y="2"/>
                          <a:pt x="0" y="10"/>
                          <a:pt x="3" y="19"/>
                        </a:cubicBezTo>
                        <a:cubicBezTo>
                          <a:pt x="3" y="20"/>
                          <a:pt x="4" y="20"/>
                          <a:pt x="5" y="19"/>
                        </a:cubicBezTo>
                        <a:cubicBezTo>
                          <a:pt x="7" y="16"/>
                          <a:pt x="10" y="13"/>
                          <a:pt x="13" y="10"/>
                        </a:cubicBezTo>
                        <a:cubicBezTo>
                          <a:pt x="14" y="9"/>
                          <a:pt x="13" y="8"/>
                          <a:pt x="12" y="8"/>
                        </a:cubicBezTo>
                        <a:cubicBezTo>
                          <a:pt x="8" y="10"/>
                          <a:pt x="7" y="12"/>
                          <a:pt x="5" y="15"/>
                        </a:cubicBezTo>
                        <a:cubicBezTo>
                          <a:pt x="5" y="16"/>
                          <a:pt x="5" y="17"/>
                          <a:pt x="6" y="17"/>
                        </a:cubicBezTo>
                        <a:cubicBezTo>
                          <a:pt x="10" y="17"/>
                          <a:pt x="13" y="14"/>
                          <a:pt x="16" y="11"/>
                        </a:cubicBezTo>
                        <a:cubicBezTo>
                          <a:pt x="16" y="10"/>
                          <a:pt x="15" y="9"/>
                          <a:pt x="15" y="9"/>
                        </a:cubicBezTo>
                        <a:cubicBezTo>
                          <a:pt x="9" y="8"/>
                          <a:pt x="7" y="16"/>
                          <a:pt x="5" y="20"/>
                        </a:cubicBezTo>
                        <a:cubicBezTo>
                          <a:pt x="4" y="21"/>
                          <a:pt x="7" y="22"/>
                          <a:pt x="7" y="21"/>
                        </a:cubicBezTo>
                        <a:cubicBezTo>
                          <a:pt x="9" y="17"/>
                          <a:pt x="10" y="14"/>
                          <a:pt x="9" y="11"/>
                        </a:cubicBezTo>
                        <a:cubicBezTo>
                          <a:pt x="9" y="10"/>
                          <a:pt x="8" y="9"/>
                          <a:pt x="8" y="10"/>
                        </a:cubicBezTo>
                        <a:cubicBezTo>
                          <a:pt x="2" y="12"/>
                          <a:pt x="2" y="22"/>
                          <a:pt x="3" y="27"/>
                        </a:cubicBezTo>
                        <a:cubicBezTo>
                          <a:pt x="3" y="28"/>
                          <a:pt x="4" y="29"/>
                          <a:pt x="5" y="28"/>
                        </a:cubicBezTo>
                        <a:cubicBezTo>
                          <a:pt x="6" y="24"/>
                          <a:pt x="7" y="21"/>
                          <a:pt x="7" y="17"/>
                        </a:cubicBezTo>
                        <a:cubicBezTo>
                          <a:pt x="8" y="16"/>
                          <a:pt x="5" y="16"/>
                          <a:pt x="5" y="17"/>
                        </a:cubicBezTo>
                        <a:cubicBezTo>
                          <a:pt x="3" y="25"/>
                          <a:pt x="3" y="34"/>
                          <a:pt x="10" y="40"/>
                        </a:cubicBezTo>
                        <a:cubicBezTo>
                          <a:pt x="11" y="41"/>
                          <a:pt x="12" y="40"/>
                          <a:pt x="12" y="39"/>
                        </a:cubicBezTo>
                        <a:cubicBezTo>
                          <a:pt x="11" y="36"/>
                          <a:pt x="10" y="35"/>
                          <a:pt x="8" y="33"/>
                        </a:cubicBezTo>
                        <a:cubicBezTo>
                          <a:pt x="8" y="33"/>
                          <a:pt x="7" y="33"/>
                          <a:pt x="6" y="34"/>
                        </a:cubicBezTo>
                        <a:cubicBezTo>
                          <a:pt x="9" y="38"/>
                          <a:pt x="12" y="41"/>
                          <a:pt x="17" y="44"/>
                        </a:cubicBezTo>
                        <a:cubicBezTo>
                          <a:pt x="18" y="45"/>
                          <a:pt x="19" y="43"/>
                          <a:pt x="18" y="42"/>
                        </a:cubicBezTo>
                        <a:cubicBezTo>
                          <a:pt x="16" y="38"/>
                          <a:pt x="12" y="35"/>
                          <a:pt x="9" y="31"/>
                        </a:cubicBezTo>
                        <a:cubicBezTo>
                          <a:pt x="8" y="30"/>
                          <a:pt x="6" y="31"/>
                          <a:pt x="7" y="32"/>
                        </a:cubicBezTo>
                        <a:cubicBezTo>
                          <a:pt x="11" y="38"/>
                          <a:pt x="15" y="44"/>
                          <a:pt x="21" y="48"/>
                        </a:cubicBezTo>
                        <a:cubicBezTo>
                          <a:pt x="22" y="49"/>
                          <a:pt x="23" y="48"/>
                          <a:pt x="23" y="47"/>
                        </a:cubicBezTo>
                        <a:cubicBezTo>
                          <a:pt x="19" y="41"/>
                          <a:pt x="15" y="36"/>
                          <a:pt x="10" y="32"/>
                        </a:cubicBezTo>
                        <a:cubicBezTo>
                          <a:pt x="9" y="32"/>
                          <a:pt x="7" y="33"/>
                          <a:pt x="8" y="34"/>
                        </a:cubicBezTo>
                        <a:cubicBezTo>
                          <a:pt x="10" y="38"/>
                          <a:pt x="12" y="42"/>
                          <a:pt x="16" y="46"/>
                        </a:cubicBezTo>
                        <a:cubicBezTo>
                          <a:pt x="17" y="47"/>
                          <a:pt x="19" y="46"/>
                          <a:pt x="18" y="44"/>
                        </a:cubicBezTo>
                        <a:cubicBezTo>
                          <a:pt x="16" y="39"/>
                          <a:pt x="12" y="34"/>
                          <a:pt x="10" y="29"/>
                        </a:cubicBezTo>
                        <a:cubicBezTo>
                          <a:pt x="9" y="29"/>
                          <a:pt x="9" y="30"/>
                          <a:pt x="8" y="30"/>
                        </a:cubicBezTo>
                        <a:cubicBezTo>
                          <a:pt x="11" y="34"/>
                          <a:pt x="14" y="38"/>
                          <a:pt x="18" y="41"/>
                        </a:cubicBezTo>
                        <a:cubicBezTo>
                          <a:pt x="19" y="42"/>
                          <a:pt x="21" y="41"/>
                          <a:pt x="20" y="40"/>
                        </a:cubicBezTo>
                        <a:cubicBezTo>
                          <a:pt x="17" y="35"/>
                          <a:pt x="13" y="31"/>
                          <a:pt x="9" y="27"/>
                        </a:cubicBezTo>
                        <a:cubicBezTo>
                          <a:pt x="8" y="26"/>
                          <a:pt x="7" y="27"/>
                          <a:pt x="8" y="28"/>
                        </a:cubicBezTo>
                        <a:cubicBezTo>
                          <a:pt x="10" y="32"/>
                          <a:pt x="12" y="36"/>
                          <a:pt x="16" y="40"/>
                        </a:cubicBezTo>
                        <a:cubicBezTo>
                          <a:pt x="16" y="41"/>
                          <a:pt x="18" y="40"/>
                          <a:pt x="18" y="39"/>
                        </a:cubicBezTo>
                        <a:cubicBezTo>
                          <a:pt x="16" y="31"/>
                          <a:pt x="13" y="24"/>
                          <a:pt x="7" y="19"/>
                        </a:cubicBezTo>
                        <a:cubicBezTo>
                          <a:pt x="6" y="18"/>
                          <a:pt x="5" y="18"/>
                          <a:pt x="5" y="19"/>
                        </a:cubicBezTo>
                        <a:cubicBezTo>
                          <a:pt x="4" y="23"/>
                          <a:pt x="5" y="26"/>
                          <a:pt x="6" y="29"/>
                        </a:cubicBezTo>
                        <a:cubicBezTo>
                          <a:pt x="7" y="30"/>
                          <a:pt x="8" y="30"/>
                          <a:pt x="8" y="30"/>
                        </a:cubicBezTo>
                        <a:cubicBezTo>
                          <a:pt x="13" y="26"/>
                          <a:pt x="13" y="18"/>
                          <a:pt x="9" y="13"/>
                        </a:cubicBezTo>
                        <a:cubicBezTo>
                          <a:pt x="9" y="13"/>
                          <a:pt x="8" y="13"/>
                          <a:pt x="7" y="13"/>
                        </a:cubicBezTo>
                        <a:cubicBezTo>
                          <a:pt x="2" y="18"/>
                          <a:pt x="5" y="26"/>
                          <a:pt x="6" y="32"/>
                        </a:cubicBezTo>
                        <a:cubicBezTo>
                          <a:pt x="6" y="33"/>
                          <a:pt x="8" y="33"/>
                          <a:pt x="8" y="32"/>
                        </a:cubicBezTo>
                        <a:cubicBezTo>
                          <a:pt x="9" y="27"/>
                          <a:pt x="9" y="21"/>
                          <a:pt x="11" y="16"/>
                        </a:cubicBez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8" y="21"/>
                          <a:pt x="8" y="26"/>
                          <a:pt x="7" y="31"/>
                        </a:cubicBezTo>
                        <a:cubicBezTo>
                          <a:pt x="7" y="32"/>
                          <a:pt x="9" y="32"/>
                          <a:pt x="10" y="31"/>
                        </a:cubicBezTo>
                        <a:cubicBezTo>
                          <a:pt x="11" y="25"/>
                          <a:pt x="12" y="20"/>
                          <a:pt x="12" y="14"/>
                        </a:cubicBezTo>
                        <a:cubicBezTo>
                          <a:pt x="12" y="13"/>
                          <a:pt x="10" y="13"/>
                          <a:pt x="10" y="14"/>
                        </a:cubicBezTo>
                        <a:cubicBezTo>
                          <a:pt x="7" y="19"/>
                          <a:pt x="7" y="24"/>
                          <a:pt x="8" y="30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4" y="28"/>
                          <a:pt x="14" y="22"/>
                          <a:pt x="14" y="17"/>
                        </a:cubicBezTo>
                        <a:cubicBezTo>
                          <a:pt x="14" y="17"/>
                          <a:pt x="13" y="16"/>
                          <a:pt x="12" y="17"/>
                        </a:cubicBezTo>
                        <a:cubicBezTo>
                          <a:pt x="7" y="20"/>
                          <a:pt x="6" y="28"/>
                          <a:pt x="9" y="33"/>
                        </a:cubicBezTo>
                        <a:cubicBezTo>
                          <a:pt x="10" y="33"/>
                          <a:pt x="11" y="33"/>
                          <a:pt x="11" y="33"/>
                        </a:cubicBezTo>
                        <a:cubicBezTo>
                          <a:pt x="14" y="31"/>
                          <a:pt x="15" y="29"/>
                          <a:pt x="16" y="25"/>
                        </a:cubicBezTo>
                        <a:cubicBezTo>
                          <a:pt x="15" y="25"/>
                          <a:pt x="14" y="25"/>
                          <a:pt x="13" y="25"/>
                        </a:cubicBezTo>
                        <a:cubicBezTo>
                          <a:pt x="12" y="32"/>
                          <a:pt x="14" y="38"/>
                          <a:pt x="19" y="43"/>
                        </a:cubicBezTo>
                        <a:cubicBezTo>
                          <a:pt x="19" y="44"/>
                          <a:pt x="21" y="44"/>
                          <a:pt x="21" y="43"/>
                        </a:cubicBezTo>
                        <a:cubicBezTo>
                          <a:pt x="20" y="39"/>
                          <a:pt x="20" y="36"/>
                          <a:pt x="18" y="32"/>
                        </a:cubicBezTo>
                        <a:cubicBezTo>
                          <a:pt x="17" y="31"/>
                          <a:pt x="15" y="32"/>
                          <a:pt x="15" y="33"/>
                        </a:cubicBezTo>
                        <a:cubicBezTo>
                          <a:pt x="17" y="38"/>
                          <a:pt x="18" y="43"/>
                          <a:pt x="20" y="48"/>
                        </a:cubicBezTo>
                        <a:cubicBezTo>
                          <a:pt x="21" y="48"/>
                          <a:pt x="22" y="47"/>
                          <a:pt x="23" y="47"/>
                        </a:cubicBezTo>
                        <a:cubicBezTo>
                          <a:pt x="21" y="44"/>
                          <a:pt x="21" y="44"/>
                          <a:pt x="20" y="41"/>
                        </a:cubicBezTo>
                        <a:cubicBezTo>
                          <a:pt x="19" y="41"/>
                          <a:pt x="18" y="42"/>
                          <a:pt x="18" y="42"/>
                        </a:cubicBezTo>
                        <a:cubicBezTo>
                          <a:pt x="19" y="44"/>
                          <a:pt x="20" y="46"/>
                          <a:pt x="23" y="48"/>
                        </a:cubicBezTo>
                        <a:cubicBezTo>
                          <a:pt x="23" y="48"/>
                          <a:pt x="33" y="54"/>
                          <a:pt x="26" y="52"/>
                        </a:cubicBezTo>
                        <a:cubicBezTo>
                          <a:pt x="26" y="53"/>
                          <a:pt x="26" y="54"/>
                          <a:pt x="26" y="55"/>
                        </a:cubicBezTo>
                        <a:cubicBezTo>
                          <a:pt x="28" y="55"/>
                          <a:pt x="31" y="55"/>
                          <a:pt x="33" y="56"/>
                        </a:cubicBezTo>
                        <a:cubicBezTo>
                          <a:pt x="33" y="55"/>
                          <a:pt x="34" y="54"/>
                          <a:pt x="34" y="54"/>
                        </a:cubicBezTo>
                        <a:cubicBezTo>
                          <a:pt x="30" y="53"/>
                          <a:pt x="26" y="52"/>
                          <a:pt x="21" y="51"/>
                        </a:cubicBezTo>
                        <a:cubicBezTo>
                          <a:pt x="20" y="51"/>
                          <a:pt x="20" y="53"/>
                          <a:pt x="21" y="54"/>
                        </a:cubicBezTo>
                        <a:cubicBezTo>
                          <a:pt x="22" y="54"/>
                          <a:pt x="24" y="55"/>
                          <a:pt x="25" y="55"/>
                        </a:cubicBezTo>
                        <a:cubicBezTo>
                          <a:pt x="25" y="54"/>
                          <a:pt x="25" y="54"/>
                          <a:pt x="25" y="53"/>
                        </a:cubicBezTo>
                        <a:cubicBezTo>
                          <a:pt x="26" y="53"/>
                          <a:pt x="26" y="54"/>
                          <a:pt x="26" y="54"/>
                        </a:cubicBezTo>
                        <a:cubicBezTo>
                          <a:pt x="28" y="54"/>
                          <a:pt x="28" y="53"/>
                          <a:pt x="27" y="52"/>
                        </a:cubicBezTo>
                        <a:cubicBezTo>
                          <a:pt x="26" y="51"/>
                          <a:pt x="24" y="51"/>
                          <a:pt x="23" y="50"/>
                        </a:cubicBezTo>
                        <a:cubicBezTo>
                          <a:pt x="23" y="50"/>
                          <a:pt x="22" y="51"/>
                          <a:pt x="22" y="52"/>
                        </a:cubicBezTo>
                        <a:cubicBezTo>
                          <a:pt x="23" y="52"/>
                          <a:pt x="25" y="53"/>
                          <a:pt x="26" y="53"/>
                        </a:cubicBezTo>
                        <a:cubicBezTo>
                          <a:pt x="26" y="52"/>
                          <a:pt x="27" y="52"/>
                          <a:pt x="27" y="51"/>
                        </a:cubicBezTo>
                        <a:cubicBezTo>
                          <a:pt x="24" y="50"/>
                          <a:pt x="22" y="49"/>
                          <a:pt x="19" y="48"/>
                        </a:cubicBezTo>
                        <a:cubicBezTo>
                          <a:pt x="18" y="47"/>
                          <a:pt x="17" y="49"/>
                          <a:pt x="18" y="50"/>
                        </a:cubicBezTo>
                        <a:cubicBezTo>
                          <a:pt x="21" y="52"/>
                          <a:pt x="24" y="52"/>
                          <a:pt x="27" y="53"/>
                        </a:cubicBezTo>
                        <a:cubicBezTo>
                          <a:pt x="29" y="53"/>
                          <a:pt x="30" y="52"/>
                          <a:pt x="28" y="51"/>
                        </a:cubicBezTo>
                        <a:cubicBezTo>
                          <a:pt x="24" y="49"/>
                          <a:pt x="21" y="47"/>
                          <a:pt x="16" y="46"/>
                        </a:cubicBezTo>
                        <a:cubicBezTo>
                          <a:pt x="15" y="45"/>
                          <a:pt x="14" y="47"/>
                          <a:pt x="15" y="48"/>
                        </a:cubicBezTo>
                        <a:cubicBezTo>
                          <a:pt x="18" y="49"/>
                          <a:pt x="21" y="51"/>
                          <a:pt x="23" y="52"/>
                        </a:cubicBezTo>
                        <a:cubicBezTo>
                          <a:pt x="23" y="51"/>
                          <a:pt x="24" y="51"/>
                          <a:pt x="24" y="50"/>
                        </a:cubicBezTo>
                        <a:cubicBezTo>
                          <a:pt x="15" y="47"/>
                          <a:pt x="9" y="43"/>
                          <a:pt x="4" y="36"/>
                        </a:cubicBezTo>
                        <a:cubicBezTo>
                          <a:pt x="3" y="36"/>
                          <a:pt x="3" y="37"/>
                          <a:pt x="2" y="37"/>
                        </a:cubicBezTo>
                        <a:cubicBezTo>
                          <a:pt x="7" y="41"/>
                          <a:pt x="10" y="45"/>
                          <a:pt x="16" y="47"/>
                        </a:cubicBezTo>
                        <a:cubicBezTo>
                          <a:pt x="17" y="47"/>
                          <a:pt x="18" y="46"/>
                          <a:pt x="17" y="45"/>
                        </a:cubicBezTo>
                        <a:cubicBezTo>
                          <a:pt x="14" y="42"/>
                          <a:pt x="12" y="41"/>
                          <a:pt x="8" y="39"/>
                        </a:cubicBezTo>
                        <a:cubicBezTo>
                          <a:pt x="7" y="38"/>
                          <a:pt x="6" y="40"/>
                          <a:pt x="7" y="41"/>
                        </a:cubicBezTo>
                        <a:cubicBezTo>
                          <a:pt x="10" y="43"/>
                          <a:pt x="12" y="45"/>
                          <a:pt x="15" y="47"/>
                        </a:cubicBezTo>
                        <a:cubicBezTo>
                          <a:pt x="16" y="47"/>
                          <a:pt x="18" y="45"/>
                          <a:pt x="16" y="45"/>
                        </a:cubicBezTo>
                        <a:cubicBezTo>
                          <a:pt x="14" y="43"/>
                          <a:pt x="13" y="42"/>
                          <a:pt x="11" y="40"/>
                        </a:cubicBezTo>
                        <a:cubicBezTo>
                          <a:pt x="8" y="38"/>
                          <a:pt x="9" y="39"/>
                          <a:pt x="14" y="44"/>
                        </a:cubicBezTo>
                        <a:cubicBezTo>
                          <a:pt x="15" y="43"/>
                          <a:pt x="16" y="43"/>
                          <a:pt x="16" y="42"/>
                        </a:cubicBezTo>
                        <a:cubicBezTo>
                          <a:pt x="13" y="39"/>
                          <a:pt x="10" y="35"/>
                          <a:pt x="6" y="32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6" y="37"/>
                          <a:pt x="5" y="37"/>
                          <a:pt x="7" y="40"/>
                        </a:cubicBezTo>
                        <a:cubicBezTo>
                          <a:pt x="8" y="40"/>
                          <a:pt x="8" y="39"/>
                          <a:pt x="9" y="39"/>
                        </a:cubicBezTo>
                        <a:cubicBezTo>
                          <a:pt x="7" y="36"/>
                          <a:pt x="6" y="34"/>
                          <a:pt x="5" y="31"/>
                        </a:cubicBezTo>
                        <a:cubicBezTo>
                          <a:pt x="5" y="30"/>
                          <a:pt x="3" y="30"/>
                          <a:pt x="3" y="31"/>
                        </a:cubicBezTo>
                        <a:cubicBezTo>
                          <a:pt x="3" y="33"/>
                          <a:pt x="3" y="35"/>
                          <a:pt x="3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4" y="33"/>
                          <a:pt x="4" y="29"/>
                          <a:pt x="3" y="25"/>
                        </a:cubicBezTo>
                        <a:cubicBezTo>
                          <a:pt x="3" y="24"/>
                          <a:pt x="0" y="24"/>
                          <a:pt x="1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Freeform 297"/>
                  <p:cNvSpPr>
                    <a:spLocks/>
                  </p:cNvSpPr>
                  <p:nvPr/>
                </p:nvSpPr>
                <p:spPr bwMode="auto">
                  <a:xfrm>
                    <a:off x="911" y="1613"/>
                    <a:ext cx="35" cy="39"/>
                  </a:xfrm>
                  <a:custGeom>
                    <a:avLst/>
                    <a:gdLst>
                      <a:gd name="T0" fmla="*/ 11 w 52"/>
                      <a:gd name="T1" fmla="*/ 10 h 59"/>
                      <a:gd name="T2" fmla="*/ 1 w 52"/>
                      <a:gd name="T3" fmla="*/ 13 h 59"/>
                      <a:gd name="T4" fmla="*/ 20 w 52"/>
                      <a:gd name="T5" fmla="*/ 9 h 59"/>
                      <a:gd name="T6" fmla="*/ 12 w 52"/>
                      <a:gd name="T7" fmla="*/ 8 h 59"/>
                      <a:gd name="T8" fmla="*/ 15 w 52"/>
                      <a:gd name="T9" fmla="*/ 4 h 59"/>
                      <a:gd name="T10" fmla="*/ 18 w 52"/>
                      <a:gd name="T11" fmla="*/ 18 h 59"/>
                      <a:gd name="T12" fmla="*/ 15 w 52"/>
                      <a:gd name="T13" fmla="*/ 7 h 59"/>
                      <a:gd name="T14" fmla="*/ 18 w 52"/>
                      <a:gd name="T15" fmla="*/ 7 h 59"/>
                      <a:gd name="T16" fmla="*/ 18 w 52"/>
                      <a:gd name="T17" fmla="*/ 15 h 59"/>
                      <a:gd name="T18" fmla="*/ 22 w 52"/>
                      <a:gd name="T19" fmla="*/ 17 h 59"/>
                      <a:gd name="T20" fmla="*/ 31 w 52"/>
                      <a:gd name="T21" fmla="*/ 18 h 59"/>
                      <a:gd name="T22" fmla="*/ 33 w 52"/>
                      <a:gd name="T23" fmla="*/ 22 h 59"/>
                      <a:gd name="T24" fmla="*/ 34 w 52"/>
                      <a:gd name="T25" fmla="*/ 38 h 59"/>
                      <a:gd name="T26" fmla="*/ 35 w 52"/>
                      <a:gd name="T27" fmla="*/ 48 h 59"/>
                      <a:gd name="T28" fmla="*/ 38 w 52"/>
                      <a:gd name="T29" fmla="*/ 49 h 59"/>
                      <a:gd name="T30" fmla="*/ 38 w 52"/>
                      <a:gd name="T31" fmla="*/ 54 h 59"/>
                      <a:gd name="T32" fmla="*/ 30 w 52"/>
                      <a:gd name="T33" fmla="*/ 16 h 59"/>
                      <a:gd name="T34" fmla="*/ 37 w 52"/>
                      <a:gd name="T35" fmla="*/ 38 h 59"/>
                      <a:gd name="T36" fmla="*/ 38 w 52"/>
                      <a:gd name="T37" fmla="*/ 33 h 59"/>
                      <a:gd name="T38" fmla="*/ 32 w 52"/>
                      <a:gd name="T39" fmla="*/ 10 h 59"/>
                      <a:gd name="T40" fmla="*/ 38 w 52"/>
                      <a:gd name="T41" fmla="*/ 15 h 59"/>
                      <a:gd name="T42" fmla="*/ 45 w 52"/>
                      <a:gd name="T43" fmla="*/ 39 h 59"/>
                      <a:gd name="T44" fmla="*/ 40 w 52"/>
                      <a:gd name="T45" fmla="*/ 15 h 59"/>
                      <a:gd name="T46" fmla="*/ 45 w 52"/>
                      <a:gd name="T47" fmla="*/ 35 h 59"/>
                      <a:gd name="T48" fmla="*/ 43 w 52"/>
                      <a:gd name="T49" fmla="*/ 41 h 59"/>
                      <a:gd name="T50" fmla="*/ 44 w 52"/>
                      <a:gd name="T51" fmla="*/ 44 h 59"/>
                      <a:gd name="T52" fmla="*/ 48 w 52"/>
                      <a:gd name="T53" fmla="*/ 38 h 59"/>
                      <a:gd name="T54" fmla="*/ 45 w 52"/>
                      <a:gd name="T55" fmla="*/ 43 h 59"/>
                      <a:gd name="T56" fmla="*/ 47 w 52"/>
                      <a:gd name="T57" fmla="*/ 38 h 59"/>
                      <a:gd name="T58" fmla="*/ 43 w 52"/>
                      <a:gd name="T59" fmla="*/ 41 h 59"/>
                      <a:gd name="T60" fmla="*/ 45 w 52"/>
                      <a:gd name="T61" fmla="*/ 35 h 59"/>
                      <a:gd name="T62" fmla="*/ 47 w 52"/>
                      <a:gd name="T63" fmla="*/ 36 h 59"/>
                      <a:gd name="T64" fmla="*/ 40 w 52"/>
                      <a:gd name="T65" fmla="*/ 15 h 59"/>
                      <a:gd name="T66" fmla="*/ 43 w 52"/>
                      <a:gd name="T67" fmla="*/ 40 h 59"/>
                      <a:gd name="T68" fmla="*/ 44 w 52"/>
                      <a:gd name="T69" fmla="*/ 42 h 59"/>
                      <a:gd name="T70" fmla="*/ 36 w 52"/>
                      <a:gd name="T71" fmla="*/ 16 h 59"/>
                      <a:gd name="T72" fmla="*/ 30 w 52"/>
                      <a:gd name="T73" fmla="*/ 13 h 59"/>
                      <a:gd name="T74" fmla="*/ 42 w 52"/>
                      <a:gd name="T75" fmla="*/ 40 h 59"/>
                      <a:gd name="T76" fmla="*/ 36 w 52"/>
                      <a:gd name="T77" fmla="*/ 24 h 59"/>
                      <a:gd name="T78" fmla="*/ 38 w 52"/>
                      <a:gd name="T79" fmla="*/ 29 h 59"/>
                      <a:gd name="T80" fmla="*/ 40 w 52"/>
                      <a:gd name="T81" fmla="*/ 48 h 59"/>
                      <a:gd name="T82" fmla="*/ 31 w 52"/>
                      <a:gd name="T83" fmla="*/ 58 h 59"/>
                      <a:gd name="T84" fmla="*/ 38 w 52"/>
                      <a:gd name="T85" fmla="*/ 39 h 59"/>
                      <a:gd name="T86" fmla="*/ 35 w 52"/>
                      <a:gd name="T87" fmla="*/ 47 h 59"/>
                      <a:gd name="T88" fmla="*/ 34 w 52"/>
                      <a:gd name="T89" fmla="*/ 24 h 59"/>
                      <a:gd name="T90" fmla="*/ 34 w 52"/>
                      <a:gd name="T91" fmla="*/ 37 h 59"/>
                      <a:gd name="T92" fmla="*/ 28 w 52"/>
                      <a:gd name="T93" fmla="*/ 11 h 59"/>
                      <a:gd name="T94" fmla="*/ 27 w 52"/>
                      <a:gd name="T95" fmla="*/ 5 h 59"/>
                      <a:gd name="T96" fmla="*/ 27 w 52"/>
                      <a:gd name="T97" fmla="*/ 8 h 59"/>
                      <a:gd name="T98" fmla="*/ 22 w 52"/>
                      <a:gd name="T99" fmla="*/ 20 h 59"/>
                      <a:gd name="T100" fmla="*/ 16 w 52"/>
                      <a:gd name="T101" fmla="*/ 14 h 59"/>
                      <a:gd name="T102" fmla="*/ 21 w 52"/>
                      <a:gd name="T103" fmla="*/ 7 h 59"/>
                      <a:gd name="T104" fmla="*/ 9 w 52"/>
                      <a:gd name="T105" fmla="*/ 18 h 59"/>
                      <a:gd name="T106" fmla="*/ 16 w 52"/>
                      <a:gd name="T107" fmla="*/ 17 h 59"/>
                      <a:gd name="T108" fmla="*/ 15 w 52"/>
                      <a:gd name="T109" fmla="*/ 7 h 59"/>
                      <a:gd name="T110" fmla="*/ 8 w 52"/>
                      <a:gd name="T111" fmla="*/ 8 h 59"/>
                      <a:gd name="T112" fmla="*/ 20 w 52"/>
                      <a:gd name="T113" fmla="*/ 9 h 59"/>
                      <a:gd name="T114" fmla="*/ 0 w 52"/>
                      <a:gd name="T115" fmla="*/ 13 h 59"/>
                      <a:gd name="T116" fmla="*/ 11 w 52"/>
                      <a:gd name="T117" fmla="*/ 10 h 59"/>
                      <a:gd name="T118" fmla="*/ 3 w 52"/>
                      <a:gd name="T119" fmla="*/ 1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2" h="59">
                        <a:moveTo>
                          <a:pt x="4" y="17"/>
                        </a:moveTo>
                        <a:cubicBezTo>
                          <a:pt x="8" y="15"/>
                          <a:pt x="11" y="14"/>
                          <a:pt x="16" y="13"/>
                        </a:cubicBezTo>
                        <a:cubicBezTo>
                          <a:pt x="17" y="12"/>
                          <a:pt x="16" y="10"/>
                          <a:pt x="15" y="11"/>
                        </a:cubicBezTo>
                        <a:cubicBezTo>
                          <a:pt x="10" y="12"/>
                          <a:pt x="6" y="13"/>
                          <a:pt x="2" y="15"/>
                        </a:cubicBezTo>
                        <a:cubicBezTo>
                          <a:pt x="2" y="15"/>
                          <a:pt x="3" y="16"/>
                          <a:pt x="3" y="16"/>
                        </a:cubicBezTo>
                        <a:cubicBezTo>
                          <a:pt x="6" y="14"/>
                          <a:pt x="8" y="12"/>
                          <a:pt x="11" y="10"/>
                        </a:cubicBezTo>
                        <a:cubicBezTo>
                          <a:pt x="12" y="9"/>
                          <a:pt x="11" y="7"/>
                          <a:pt x="9" y="8"/>
                        </a:cubicBezTo>
                        <a:cubicBezTo>
                          <a:pt x="6" y="10"/>
                          <a:pt x="3" y="12"/>
                          <a:pt x="1" y="15"/>
                        </a:cubicBezTo>
                        <a:cubicBezTo>
                          <a:pt x="0" y="16"/>
                          <a:pt x="1" y="18"/>
                          <a:pt x="2" y="17"/>
                        </a:cubicBezTo>
                        <a:cubicBezTo>
                          <a:pt x="5" y="14"/>
                          <a:pt x="8" y="11"/>
                          <a:pt x="11" y="8"/>
                        </a:cubicBezTo>
                        <a:cubicBezTo>
                          <a:pt x="12" y="7"/>
                          <a:pt x="11" y="6"/>
                          <a:pt x="10" y="7"/>
                        </a:cubicBezTo>
                        <a:cubicBezTo>
                          <a:pt x="7" y="9"/>
                          <a:pt x="4" y="11"/>
                          <a:pt x="1" y="13"/>
                        </a:cubicBezTo>
                        <a:cubicBezTo>
                          <a:pt x="1" y="14"/>
                          <a:pt x="2" y="14"/>
                          <a:pt x="2" y="15"/>
                        </a:cubicBezTo>
                        <a:cubicBezTo>
                          <a:pt x="6" y="12"/>
                          <a:pt x="10" y="10"/>
                          <a:pt x="14" y="8"/>
                        </a:cubicBezTo>
                        <a:cubicBezTo>
                          <a:pt x="16" y="7"/>
                          <a:pt x="15" y="6"/>
                          <a:pt x="13" y="6"/>
                        </a:cubicBezTo>
                        <a:cubicBezTo>
                          <a:pt x="10" y="7"/>
                          <a:pt x="6" y="8"/>
                          <a:pt x="3" y="9"/>
                        </a:cubicBezTo>
                        <a:cubicBezTo>
                          <a:pt x="1" y="9"/>
                          <a:pt x="2" y="11"/>
                          <a:pt x="3" y="11"/>
                        </a:cubicBezTo>
                        <a:cubicBezTo>
                          <a:pt x="9" y="12"/>
                          <a:pt x="14" y="10"/>
                          <a:pt x="20" y="9"/>
                        </a:cubicBezTo>
                        <a:cubicBezTo>
                          <a:pt x="21" y="9"/>
                          <a:pt x="21" y="7"/>
                          <a:pt x="19" y="7"/>
                        </a:cubicBezTo>
                        <a:cubicBezTo>
                          <a:pt x="16" y="8"/>
                          <a:pt x="12" y="8"/>
                          <a:pt x="8" y="8"/>
                        </a:cubicBezTo>
                        <a:cubicBezTo>
                          <a:pt x="7" y="8"/>
                          <a:pt x="7" y="10"/>
                          <a:pt x="8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7" y="8"/>
                          <a:pt x="14" y="8"/>
                          <a:pt x="12" y="8"/>
                        </a:cubicBezTo>
                        <a:cubicBezTo>
                          <a:pt x="14" y="7"/>
                          <a:pt x="16" y="6"/>
                          <a:pt x="19" y="6"/>
                        </a:cubicBezTo>
                        <a:cubicBezTo>
                          <a:pt x="19" y="6"/>
                          <a:pt x="19" y="5"/>
                          <a:pt x="18" y="4"/>
                        </a:cubicBezTo>
                        <a:cubicBezTo>
                          <a:pt x="15" y="6"/>
                          <a:pt x="12" y="7"/>
                          <a:pt x="9" y="6"/>
                        </a:cubicBezTo>
                        <a:cubicBezTo>
                          <a:pt x="9" y="7"/>
                          <a:pt x="9" y="8"/>
                          <a:pt x="9" y="8"/>
                        </a:cubicBezTo>
                        <a:cubicBezTo>
                          <a:pt x="11" y="8"/>
                          <a:pt x="13" y="7"/>
                          <a:pt x="15" y="7"/>
                        </a:cubicBezTo>
                        <a:cubicBezTo>
                          <a:pt x="17" y="6"/>
                          <a:pt x="16" y="4"/>
                          <a:pt x="15" y="4"/>
                        </a:cubicBezTo>
                        <a:cubicBezTo>
                          <a:pt x="12" y="5"/>
                          <a:pt x="10" y="5"/>
                          <a:pt x="7" y="6"/>
                        </a:cubicBezTo>
                        <a:cubicBezTo>
                          <a:pt x="7" y="7"/>
                          <a:pt x="8" y="7"/>
                          <a:pt x="8" y="8"/>
                        </a:cubicBezTo>
                        <a:cubicBezTo>
                          <a:pt x="13" y="5"/>
                          <a:pt x="19" y="5"/>
                          <a:pt x="25" y="3"/>
                        </a:cubicBezTo>
                        <a:cubicBezTo>
                          <a:pt x="24" y="4"/>
                          <a:pt x="23" y="5"/>
                          <a:pt x="22" y="6"/>
                        </a:cubicBezTo>
                        <a:cubicBezTo>
                          <a:pt x="19" y="9"/>
                          <a:pt x="17" y="13"/>
                          <a:pt x="16" y="17"/>
                        </a:cubicBezTo>
                        <a:cubicBezTo>
                          <a:pt x="15" y="19"/>
                          <a:pt x="17" y="19"/>
                          <a:pt x="18" y="18"/>
                        </a:cubicBezTo>
                        <a:cubicBezTo>
                          <a:pt x="20" y="15"/>
                          <a:pt x="21" y="12"/>
                          <a:pt x="20" y="8"/>
                        </a:cubicBezTo>
                        <a:cubicBezTo>
                          <a:pt x="19" y="8"/>
                          <a:pt x="19" y="7"/>
                          <a:pt x="18" y="8"/>
                        </a:cubicBezTo>
                        <a:cubicBezTo>
                          <a:pt x="15" y="9"/>
                          <a:pt x="13" y="11"/>
                          <a:pt x="11" y="13"/>
                        </a:cubicBezTo>
                        <a:cubicBezTo>
                          <a:pt x="11" y="14"/>
                          <a:pt x="12" y="14"/>
                          <a:pt x="12" y="15"/>
                        </a:cubicBezTo>
                        <a:cubicBezTo>
                          <a:pt x="14" y="13"/>
                          <a:pt x="16" y="10"/>
                          <a:pt x="17" y="8"/>
                        </a:cubicBezTo>
                        <a:cubicBezTo>
                          <a:pt x="17" y="8"/>
                          <a:pt x="16" y="7"/>
                          <a:pt x="15" y="7"/>
                        </a:cubicBezTo>
                        <a:cubicBezTo>
                          <a:pt x="13" y="11"/>
                          <a:pt x="11" y="14"/>
                          <a:pt x="9" y="17"/>
                        </a:cubicBezTo>
                        <a:cubicBezTo>
                          <a:pt x="10" y="18"/>
                          <a:pt x="10" y="18"/>
                          <a:pt x="11" y="18"/>
                        </a:cubicBezTo>
                        <a:cubicBezTo>
                          <a:pt x="11" y="10"/>
                          <a:pt x="13" y="17"/>
                          <a:pt x="13" y="19"/>
                        </a:cubicBezTo>
                        <a:cubicBezTo>
                          <a:pt x="13" y="20"/>
                          <a:pt x="14" y="21"/>
                          <a:pt x="15" y="20"/>
                        </a:cubicBezTo>
                        <a:cubicBezTo>
                          <a:pt x="17" y="16"/>
                          <a:pt x="19" y="12"/>
                          <a:pt x="21" y="8"/>
                        </a:cubicBezTo>
                        <a:cubicBezTo>
                          <a:pt x="20" y="7"/>
                          <a:pt x="19" y="7"/>
                          <a:pt x="18" y="7"/>
                        </a:cubicBezTo>
                        <a:cubicBezTo>
                          <a:pt x="17" y="11"/>
                          <a:pt x="14" y="16"/>
                          <a:pt x="13" y="20"/>
                        </a:cubicBezTo>
                        <a:cubicBezTo>
                          <a:pt x="13" y="20"/>
                          <a:pt x="14" y="21"/>
                          <a:pt x="15" y="21"/>
                        </a:cubicBezTo>
                        <a:cubicBezTo>
                          <a:pt x="17" y="16"/>
                          <a:pt x="18" y="11"/>
                          <a:pt x="22" y="8"/>
                        </a:cubicBezTo>
                        <a:cubicBezTo>
                          <a:pt x="21" y="8"/>
                          <a:pt x="20" y="7"/>
                          <a:pt x="20" y="7"/>
                        </a:cubicBezTo>
                        <a:cubicBezTo>
                          <a:pt x="19" y="9"/>
                          <a:pt x="18" y="12"/>
                          <a:pt x="16" y="14"/>
                        </a:cubicBezTo>
                        <a:cubicBezTo>
                          <a:pt x="17" y="14"/>
                          <a:pt x="18" y="14"/>
                          <a:pt x="18" y="15"/>
                        </a:cubicBezTo>
                        <a:cubicBezTo>
                          <a:pt x="19" y="12"/>
                          <a:pt x="24" y="6"/>
                          <a:pt x="22" y="13"/>
                        </a:cubicBezTo>
                        <a:cubicBezTo>
                          <a:pt x="22" y="18"/>
                          <a:pt x="20" y="12"/>
                          <a:pt x="22" y="8"/>
                        </a:cubicBezTo>
                        <a:cubicBezTo>
                          <a:pt x="23" y="9"/>
                          <a:pt x="25" y="10"/>
                          <a:pt x="26" y="11"/>
                        </a:cubicBezTo>
                        <a:cubicBezTo>
                          <a:pt x="26" y="12"/>
                          <a:pt x="25" y="14"/>
                          <a:pt x="24" y="16"/>
                        </a:cubicBezTo>
                        <a:cubicBezTo>
                          <a:pt x="23" y="8"/>
                          <a:pt x="23" y="8"/>
                          <a:pt x="22" y="14"/>
                        </a:cubicBezTo>
                        <a:cubicBezTo>
                          <a:pt x="22" y="15"/>
                          <a:pt x="22" y="16"/>
                          <a:pt x="22" y="17"/>
                        </a:cubicBezTo>
                        <a:cubicBezTo>
                          <a:pt x="22" y="17"/>
                          <a:pt x="23" y="18"/>
                          <a:pt x="24" y="18"/>
                        </a:cubicBezTo>
                        <a:cubicBezTo>
                          <a:pt x="24" y="14"/>
                          <a:pt x="27" y="4"/>
                          <a:pt x="25" y="15"/>
                        </a:cubicBezTo>
                        <a:cubicBezTo>
                          <a:pt x="25" y="12"/>
                          <a:pt x="28" y="9"/>
                          <a:pt x="28" y="13"/>
                        </a:cubicBezTo>
                        <a:cubicBezTo>
                          <a:pt x="28" y="16"/>
                          <a:pt x="28" y="18"/>
                          <a:pt x="27" y="21"/>
                        </a:cubicBezTo>
                        <a:cubicBezTo>
                          <a:pt x="27" y="25"/>
                          <a:pt x="28" y="23"/>
                          <a:pt x="28" y="18"/>
                        </a:cubicBezTo>
                        <a:cubicBezTo>
                          <a:pt x="29" y="18"/>
                          <a:pt x="30" y="18"/>
                          <a:pt x="31" y="18"/>
                        </a:cubicBezTo>
                        <a:cubicBezTo>
                          <a:pt x="31" y="20"/>
                          <a:pt x="31" y="23"/>
                          <a:pt x="30" y="25"/>
                        </a:cubicBezTo>
                        <a:cubicBezTo>
                          <a:pt x="29" y="32"/>
                          <a:pt x="32" y="14"/>
                          <a:pt x="32" y="24"/>
                        </a:cubicBezTo>
                        <a:cubicBezTo>
                          <a:pt x="33" y="28"/>
                          <a:pt x="32" y="32"/>
                          <a:pt x="32" y="37"/>
                        </a:cubicBezTo>
                        <a:cubicBezTo>
                          <a:pt x="32" y="36"/>
                          <a:pt x="33" y="36"/>
                          <a:pt x="34" y="36"/>
                        </a:cubicBezTo>
                        <a:cubicBezTo>
                          <a:pt x="33" y="34"/>
                          <a:pt x="33" y="32"/>
                          <a:pt x="33" y="30"/>
                        </a:cubicBezTo>
                        <a:cubicBezTo>
                          <a:pt x="32" y="28"/>
                          <a:pt x="34" y="23"/>
                          <a:pt x="33" y="22"/>
                        </a:cubicBezTo>
                        <a:cubicBezTo>
                          <a:pt x="36" y="27"/>
                          <a:pt x="33" y="35"/>
                          <a:pt x="32" y="40"/>
                        </a:cubicBezTo>
                        <a:cubicBezTo>
                          <a:pt x="33" y="40"/>
                          <a:pt x="34" y="40"/>
                          <a:pt x="34" y="40"/>
                        </a:cubicBezTo>
                        <a:cubicBezTo>
                          <a:pt x="34" y="37"/>
                          <a:pt x="35" y="33"/>
                          <a:pt x="35" y="29"/>
                        </a:cubicBezTo>
                        <a:cubicBezTo>
                          <a:pt x="35" y="32"/>
                          <a:pt x="34" y="35"/>
                          <a:pt x="34" y="37"/>
                        </a:cubicBezTo>
                        <a:cubicBezTo>
                          <a:pt x="32" y="46"/>
                          <a:pt x="35" y="30"/>
                          <a:pt x="34" y="32"/>
                        </a:cubicBezTo>
                        <a:cubicBezTo>
                          <a:pt x="36" y="25"/>
                          <a:pt x="35" y="36"/>
                          <a:pt x="34" y="38"/>
                        </a:cubicBezTo>
                        <a:cubicBezTo>
                          <a:pt x="34" y="40"/>
                          <a:pt x="33" y="43"/>
                          <a:pt x="32" y="46"/>
                        </a:cubicBezTo>
                        <a:cubicBezTo>
                          <a:pt x="33" y="46"/>
                          <a:pt x="34" y="46"/>
                          <a:pt x="35" y="46"/>
                        </a:cubicBezTo>
                        <a:cubicBezTo>
                          <a:pt x="35" y="43"/>
                          <a:pt x="35" y="40"/>
                          <a:pt x="37" y="36"/>
                        </a:cubicBezTo>
                        <a:cubicBezTo>
                          <a:pt x="38" y="39"/>
                          <a:pt x="37" y="41"/>
                          <a:pt x="35" y="43"/>
                        </a:cubicBezTo>
                        <a:cubicBezTo>
                          <a:pt x="34" y="44"/>
                          <a:pt x="34" y="46"/>
                          <a:pt x="33" y="47"/>
                        </a:cubicBezTo>
                        <a:cubicBezTo>
                          <a:pt x="33" y="47"/>
                          <a:pt x="34" y="47"/>
                          <a:pt x="35" y="48"/>
                        </a:cubicBezTo>
                        <a:cubicBezTo>
                          <a:pt x="34" y="50"/>
                          <a:pt x="32" y="51"/>
                          <a:pt x="30" y="53"/>
                        </a:cubicBezTo>
                        <a:cubicBezTo>
                          <a:pt x="29" y="54"/>
                          <a:pt x="30" y="55"/>
                          <a:pt x="31" y="55"/>
                        </a:cubicBezTo>
                        <a:cubicBezTo>
                          <a:pt x="38" y="54"/>
                          <a:pt x="39" y="47"/>
                          <a:pt x="41" y="41"/>
                        </a:cubicBezTo>
                        <a:cubicBezTo>
                          <a:pt x="40" y="41"/>
                          <a:pt x="39" y="41"/>
                          <a:pt x="39" y="41"/>
                        </a:cubicBezTo>
                        <a:cubicBezTo>
                          <a:pt x="39" y="46"/>
                          <a:pt x="31" y="59"/>
                          <a:pt x="39" y="51"/>
                        </a:cubicBezTo>
                        <a:cubicBezTo>
                          <a:pt x="39" y="50"/>
                          <a:pt x="38" y="50"/>
                          <a:pt x="38" y="49"/>
                        </a:cubicBezTo>
                        <a:cubicBezTo>
                          <a:pt x="36" y="51"/>
                          <a:pt x="34" y="52"/>
                          <a:pt x="33" y="54"/>
                        </a:cubicBezTo>
                        <a:cubicBezTo>
                          <a:pt x="32" y="55"/>
                          <a:pt x="33" y="57"/>
                          <a:pt x="34" y="56"/>
                        </a:cubicBezTo>
                        <a:cubicBezTo>
                          <a:pt x="38" y="55"/>
                          <a:pt x="40" y="53"/>
                          <a:pt x="42" y="49"/>
                        </a:cubicBezTo>
                        <a:cubicBezTo>
                          <a:pt x="42" y="48"/>
                          <a:pt x="41" y="46"/>
                          <a:pt x="40" y="48"/>
                        </a:cubicBezTo>
                        <a:cubicBezTo>
                          <a:pt x="37" y="50"/>
                          <a:pt x="38" y="49"/>
                          <a:pt x="36" y="53"/>
                        </a:cubicBezTo>
                        <a:cubicBezTo>
                          <a:pt x="35" y="54"/>
                          <a:pt x="37" y="55"/>
                          <a:pt x="38" y="54"/>
                        </a:cubicBezTo>
                        <a:cubicBezTo>
                          <a:pt x="41" y="50"/>
                          <a:pt x="43" y="46"/>
                          <a:pt x="43" y="41"/>
                        </a:cubicBezTo>
                        <a:cubicBezTo>
                          <a:pt x="44" y="33"/>
                          <a:pt x="38" y="28"/>
                          <a:pt x="35" y="21"/>
                        </a:cubicBezTo>
                        <a:cubicBezTo>
                          <a:pt x="34" y="21"/>
                          <a:pt x="34" y="22"/>
                          <a:pt x="33" y="22"/>
                        </a:cubicBezTo>
                        <a:cubicBezTo>
                          <a:pt x="34" y="25"/>
                          <a:pt x="35" y="27"/>
                          <a:pt x="36" y="29"/>
                        </a:cubicBezTo>
                        <a:cubicBezTo>
                          <a:pt x="37" y="31"/>
                          <a:pt x="39" y="30"/>
                          <a:pt x="38" y="29"/>
                        </a:cubicBezTo>
                        <a:cubicBezTo>
                          <a:pt x="37" y="25"/>
                          <a:pt x="36" y="16"/>
                          <a:pt x="30" y="16"/>
                        </a:cubicBezTo>
                        <a:cubicBezTo>
                          <a:pt x="29" y="16"/>
                          <a:pt x="29" y="17"/>
                          <a:pt x="29" y="17"/>
                        </a:cubicBezTo>
                        <a:cubicBezTo>
                          <a:pt x="30" y="26"/>
                          <a:pt x="33" y="34"/>
                          <a:pt x="34" y="42"/>
                        </a:cubicBezTo>
                        <a:cubicBezTo>
                          <a:pt x="34" y="44"/>
                          <a:pt x="36" y="43"/>
                          <a:pt x="36" y="42"/>
                        </a:cubicBezTo>
                        <a:cubicBezTo>
                          <a:pt x="37" y="36"/>
                          <a:pt x="39" y="30"/>
                          <a:pt x="38" y="24"/>
                        </a:cubicBezTo>
                        <a:cubicBezTo>
                          <a:pt x="37" y="24"/>
                          <a:pt x="37" y="24"/>
                          <a:pt x="36" y="24"/>
                        </a:cubicBezTo>
                        <a:cubicBezTo>
                          <a:pt x="37" y="29"/>
                          <a:pt x="38" y="33"/>
                          <a:pt x="37" y="38"/>
                        </a:cubicBezTo>
                        <a:cubicBezTo>
                          <a:pt x="38" y="38"/>
                          <a:pt x="39" y="38"/>
                          <a:pt x="40" y="37"/>
                        </a:cubicBezTo>
                        <a:cubicBezTo>
                          <a:pt x="40" y="38"/>
                          <a:pt x="40" y="39"/>
                          <a:pt x="40" y="40"/>
                        </a:cubicBezTo>
                        <a:cubicBezTo>
                          <a:pt x="41" y="40"/>
                          <a:pt x="41" y="40"/>
                          <a:pt x="42" y="40"/>
                        </a:cubicBezTo>
                        <a:cubicBezTo>
                          <a:pt x="41" y="30"/>
                          <a:pt x="40" y="22"/>
                          <a:pt x="32" y="15"/>
                        </a:cubicBezTo>
                        <a:cubicBezTo>
                          <a:pt x="32" y="15"/>
                          <a:pt x="32" y="16"/>
                          <a:pt x="31" y="17"/>
                        </a:cubicBezTo>
                        <a:cubicBezTo>
                          <a:pt x="38" y="18"/>
                          <a:pt x="38" y="28"/>
                          <a:pt x="38" y="33"/>
                        </a:cubicBezTo>
                        <a:cubicBezTo>
                          <a:pt x="38" y="33"/>
                          <a:pt x="38" y="26"/>
                          <a:pt x="38" y="24"/>
                        </a:cubicBezTo>
                        <a:cubicBezTo>
                          <a:pt x="38" y="18"/>
                          <a:pt x="36" y="14"/>
                          <a:pt x="31" y="11"/>
                        </a:cubicBezTo>
                        <a:cubicBezTo>
                          <a:pt x="30" y="10"/>
                          <a:pt x="28" y="12"/>
                          <a:pt x="30" y="13"/>
                        </a:cubicBezTo>
                        <a:cubicBezTo>
                          <a:pt x="37" y="19"/>
                          <a:pt x="39" y="23"/>
                          <a:pt x="42" y="32"/>
                        </a:cubicBezTo>
                        <a:cubicBezTo>
                          <a:pt x="41" y="29"/>
                          <a:pt x="41" y="24"/>
                          <a:pt x="40" y="20"/>
                        </a:cubicBezTo>
                        <a:cubicBezTo>
                          <a:pt x="39" y="16"/>
                          <a:pt x="37" y="11"/>
                          <a:pt x="32" y="10"/>
                        </a:cubicBezTo>
                        <a:cubicBezTo>
                          <a:pt x="31" y="10"/>
                          <a:pt x="30" y="11"/>
                          <a:pt x="31" y="12"/>
                        </a:cubicBezTo>
                        <a:cubicBezTo>
                          <a:pt x="36" y="20"/>
                          <a:pt x="41" y="27"/>
                          <a:pt x="43" y="37"/>
                        </a:cubicBezTo>
                        <a:cubicBezTo>
                          <a:pt x="42" y="31"/>
                          <a:pt x="41" y="26"/>
                          <a:pt x="37" y="20"/>
                        </a:cubicBezTo>
                        <a:cubicBezTo>
                          <a:pt x="39" y="23"/>
                          <a:pt x="41" y="26"/>
                          <a:pt x="42" y="29"/>
                        </a:cubicBezTo>
                        <a:cubicBezTo>
                          <a:pt x="42" y="32"/>
                          <a:pt x="43" y="42"/>
                          <a:pt x="43" y="33"/>
                        </a:cubicBezTo>
                        <a:cubicBezTo>
                          <a:pt x="43" y="26"/>
                          <a:pt x="41" y="21"/>
                          <a:pt x="38" y="15"/>
                        </a:cubicBezTo>
                        <a:cubicBezTo>
                          <a:pt x="37" y="15"/>
                          <a:pt x="36" y="16"/>
                          <a:pt x="36" y="16"/>
                        </a:cubicBezTo>
                        <a:cubicBezTo>
                          <a:pt x="43" y="22"/>
                          <a:pt x="45" y="31"/>
                          <a:pt x="43" y="39"/>
                        </a:cubicBezTo>
                        <a:cubicBezTo>
                          <a:pt x="44" y="39"/>
                          <a:pt x="45" y="40"/>
                          <a:pt x="46" y="40"/>
                        </a:cubicBezTo>
                        <a:cubicBezTo>
                          <a:pt x="44" y="29"/>
                          <a:pt x="46" y="21"/>
                          <a:pt x="38" y="13"/>
                        </a:cubicBezTo>
                        <a:cubicBezTo>
                          <a:pt x="37" y="12"/>
                          <a:pt x="35" y="14"/>
                          <a:pt x="36" y="15"/>
                        </a:cubicBezTo>
                        <a:cubicBezTo>
                          <a:pt x="43" y="22"/>
                          <a:pt x="47" y="30"/>
                          <a:pt x="45" y="39"/>
                        </a:cubicBezTo>
                        <a:cubicBezTo>
                          <a:pt x="46" y="39"/>
                          <a:pt x="46" y="39"/>
                          <a:pt x="47" y="40"/>
                        </a:cubicBezTo>
                        <a:cubicBezTo>
                          <a:pt x="46" y="30"/>
                          <a:pt x="47" y="22"/>
                          <a:pt x="40" y="15"/>
                        </a:cubicBezTo>
                        <a:cubicBezTo>
                          <a:pt x="39" y="14"/>
                          <a:pt x="37" y="15"/>
                          <a:pt x="38" y="16"/>
                        </a:cubicBezTo>
                        <a:cubicBezTo>
                          <a:pt x="42" y="20"/>
                          <a:pt x="44" y="24"/>
                          <a:pt x="45" y="28"/>
                        </a:cubicBezTo>
                        <a:cubicBezTo>
                          <a:pt x="48" y="36"/>
                          <a:pt x="47" y="28"/>
                          <a:pt x="47" y="26"/>
                        </a:cubicBezTo>
                        <a:cubicBezTo>
                          <a:pt x="46" y="21"/>
                          <a:pt x="44" y="18"/>
                          <a:pt x="40" y="15"/>
                        </a:cubicBezTo>
                        <a:cubicBezTo>
                          <a:pt x="40" y="15"/>
                          <a:pt x="39" y="16"/>
                          <a:pt x="39" y="16"/>
                        </a:cubicBezTo>
                        <a:cubicBezTo>
                          <a:pt x="46" y="20"/>
                          <a:pt x="46" y="28"/>
                          <a:pt x="47" y="36"/>
                        </a:cubicBezTo>
                        <a:cubicBezTo>
                          <a:pt x="48" y="36"/>
                          <a:pt x="48" y="36"/>
                          <a:pt x="49" y="35"/>
                        </a:cubicBezTo>
                        <a:cubicBezTo>
                          <a:pt x="48" y="29"/>
                          <a:pt x="45" y="23"/>
                          <a:pt x="43" y="16"/>
                        </a:cubicBezTo>
                        <a:cubicBezTo>
                          <a:pt x="42" y="17"/>
                          <a:pt x="41" y="17"/>
                          <a:pt x="41" y="18"/>
                        </a:cubicBezTo>
                        <a:cubicBezTo>
                          <a:pt x="46" y="22"/>
                          <a:pt x="45" y="29"/>
                          <a:pt x="45" y="35"/>
                        </a:cubicBezTo>
                        <a:cubicBezTo>
                          <a:pt x="45" y="40"/>
                          <a:pt x="42" y="42"/>
                          <a:pt x="42" y="47"/>
                        </a:cubicBezTo>
                        <a:cubicBezTo>
                          <a:pt x="42" y="43"/>
                          <a:pt x="44" y="39"/>
                          <a:pt x="45" y="36"/>
                        </a:cubicBezTo>
                        <a:cubicBezTo>
                          <a:pt x="45" y="36"/>
                          <a:pt x="44" y="35"/>
                          <a:pt x="43" y="35"/>
                        </a:cubicBezTo>
                        <a:cubicBezTo>
                          <a:pt x="43" y="39"/>
                          <a:pt x="42" y="42"/>
                          <a:pt x="40" y="45"/>
                        </a:cubicBezTo>
                        <a:cubicBezTo>
                          <a:pt x="41" y="46"/>
                          <a:pt x="42" y="46"/>
                          <a:pt x="42" y="46"/>
                        </a:cubicBezTo>
                        <a:cubicBezTo>
                          <a:pt x="43" y="45"/>
                          <a:pt x="43" y="43"/>
                          <a:pt x="43" y="41"/>
                        </a:cubicBezTo>
                        <a:cubicBezTo>
                          <a:pt x="44" y="41"/>
                          <a:pt x="44" y="42"/>
                          <a:pt x="45" y="42"/>
                        </a:cubicBezTo>
                        <a:cubicBezTo>
                          <a:pt x="44" y="43"/>
                          <a:pt x="43" y="44"/>
                          <a:pt x="43" y="45"/>
                        </a:cubicBezTo>
                        <a:cubicBezTo>
                          <a:pt x="43" y="45"/>
                          <a:pt x="44" y="46"/>
                          <a:pt x="45" y="46"/>
                        </a:cubicBezTo>
                        <a:cubicBezTo>
                          <a:pt x="46" y="43"/>
                          <a:pt x="46" y="41"/>
                          <a:pt x="47" y="39"/>
                        </a:cubicBezTo>
                        <a:cubicBezTo>
                          <a:pt x="46" y="39"/>
                          <a:pt x="46" y="38"/>
                          <a:pt x="45" y="38"/>
                        </a:cubicBezTo>
                        <a:cubicBezTo>
                          <a:pt x="44" y="40"/>
                          <a:pt x="44" y="42"/>
                          <a:pt x="44" y="44"/>
                        </a:cubicBezTo>
                        <a:cubicBezTo>
                          <a:pt x="44" y="44"/>
                          <a:pt x="45" y="44"/>
                          <a:pt x="46" y="44"/>
                        </a:cubicBezTo>
                        <a:cubicBezTo>
                          <a:pt x="47" y="42"/>
                          <a:pt x="48" y="39"/>
                          <a:pt x="49" y="36"/>
                        </a:cubicBezTo>
                        <a:cubicBezTo>
                          <a:pt x="48" y="36"/>
                          <a:pt x="47" y="35"/>
                          <a:pt x="47" y="35"/>
                        </a:cubicBezTo>
                        <a:cubicBezTo>
                          <a:pt x="46" y="38"/>
                          <a:pt x="46" y="40"/>
                          <a:pt x="45" y="43"/>
                        </a:cubicBezTo>
                        <a:cubicBezTo>
                          <a:pt x="46" y="43"/>
                          <a:pt x="46" y="44"/>
                          <a:pt x="47" y="44"/>
                        </a:cubicBezTo>
                        <a:cubicBezTo>
                          <a:pt x="47" y="42"/>
                          <a:pt x="48" y="40"/>
                          <a:pt x="48" y="38"/>
                        </a:cubicBezTo>
                        <a:cubicBezTo>
                          <a:pt x="49" y="37"/>
                          <a:pt x="46" y="36"/>
                          <a:pt x="46" y="38"/>
                        </a:cubicBezTo>
                        <a:cubicBezTo>
                          <a:pt x="45" y="42"/>
                          <a:pt x="43" y="45"/>
                          <a:pt x="39" y="48"/>
                        </a:cubicBezTo>
                        <a:cubicBezTo>
                          <a:pt x="38" y="49"/>
                          <a:pt x="39" y="51"/>
                          <a:pt x="41" y="50"/>
                        </a:cubicBezTo>
                        <a:cubicBezTo>
                          <a:pt x="45" y="47"/>
                          <a:pt x="47" y="43"/>
                          <a:pt x="48" y="38"/>
                        </a:cubicBezTo>
                        <a:cubicBezTo>
                          <a:pt x="47" y="38"/>
                          <a:pt x="47" y="38"/>
                          <a:pt x="46" y="38"/>
                        </a:cubicBezTo>
                        <a:cubicBezTo>
                          <a:pt x="45" y="39"/>
                          <a:pt x="45" y="41"/>
                          <a:pt x="45" y="43"/>
                        </a:cubicBezTo>
                        <a:cubicBezTo>
                          <a:pt x="45" y="44"/>
                          <a:pt x="47" y="45"/>
                          <a:pt x="47" y="44"/>
                        </a:cubicBezTo>
                        <a:cubicBezTo>
                          <a:pt x="48" y="41"/>
                          <a:pt x="48" y="39"/>
                          <a:pt x="49" y="36"/>
                        </a:cubicBezTo>
                        <a:cubicBezTo>
                          <a:pt x="49" y="35"/>
                          <a:pt x="47" y="34"/>
                          <a:pt x="47" y="35"/>
                        </a:cubicBezTo>
                        <a:cubicBezTo>
                          <a:pt x="45" y="38"/>
                          <a:pt x="44" y="41"/>
                          <a:pt x="44" y="44"/>
                        </a:cubicBezTo>
                        <a:cubicBezTo>
                          <a:pt x="43" y="46"/>
                          <a:pt x="45" y="46"/>
                          <a:pt x="46" y="45"/>
                        </a:cubicBezTo>
                        <a:cubicBezTo>
                          <a:pt x="47" y="41"/>
                          <a:pt x="47" y="42"/>
                          <a:pt x="47" y="38"/>
                        </a:cubicBezTo>
                        <a:cubicBezTo>
                          <a:pt x="47" y="37"/>
                          <a:pt x="46" y="37"/>
                          <a:pt x="45" y="38"/>
                        </a:cubicBezTo>
                        <a:cubicBezTo>
                          <a:pt x="43" y="40"/>
                          <a:pt x="43" y="43"/>
                          <a:pt x="42" y="46"/>
                        </a:cubicBezTo>
                        <a:cubicBezTo>
                          <a:pt x="42" y="47"/>
                          <a:pt x="44" y="47"/>
                          <a:pt x="45" y="46"/>
                        </a:cubicBezTo>
                        <a:cubicBezTo>
                          <a:pt x="46" y="44"/>
                          <a:pt x="47" y="42"/>
                          <a:pt x="47" y="39"/>
                        </a:cubicBezTo>
                        <a:cubicBezTo>
                          <a:pt x="47" y="38"/>
                          <a:pt x="46" y="37"/>
                          <a:pt x="45" y="38"/>
                        </a:cubicBezTo>
                        <a:cubicBezTo>
                          <a:pt x="43" y="39"/>
                          <a:pt x="44" y="39"/>
                          <a:pt x="43" y="41"/>
                        </a:cubicBezTo>
                        <a:cubicBezTo>
                          <a:pt x="43" y="43"/>
                          <a:pt x="44" y="43"/>
                          <a:pt x="45" y="42"/>
                        </a:cubicBezTo>
                        <a:cubicBezTo>
                          <a:pt x="47" y="40"/>
                          <a:pt x="47" y="38"/>
                          <a:pt x="47" y="35"/>
                        </a:cubicBezTo>
                        <a:cubicBezTo>
                          <a:pt x="48" y="34"/>
                          <a:pt x="46" y="34"/>
                          <a:pt x="45" y="34"/>
                        </a:cubicBezTo>
                        <a:cubicBezTo>
                          <a:pt x="42" y="38"/>
                          <a:pt x="41" y="41"/>
                          <a:pt x="40" y="46"/>
                        </a:cubicBezTo>
                        <a:cubicBezTo>
                          <a:pt x="40" y="47"/>
                          <a:pt x="41" y="48"/>
                          <a:pt x="42" y="47"/>
                        </a:cubicBezTo>
                        <a:cubicBezTo>
                          <a:pt x="44" y="43"/>
                          <a:pt x="45" y="39"/>
                          <a:pt x="45" y="35"/>
                        </a:cubicBezTo>
                        <a:cubicBezTo>
                          <a:pt x="45" y="34"/>
                          <a:pt x="44" y="34"/>
                          <a:pt x="43" y="35"/>
                        </a:cubicBezTo>
                        <a:cubicBezTo>
                          <a:pt x="41" y="39"/>
                          <a:pt x="40" y="44"/>
                          <a:pt x="39" y="49"/>
                        </a:cubicBezTo>
                        <a:cubicBezTo>
                          <a:pt x="39" y="50"/>
                          <a:pt x="40" y="51"/>
                          <a:pt x="41" y="51"/>
                        </a:cubicBezTo>
                        <a:cubicBezTo>
                          <a:pt x="49" y="44"/>
                          <a:pt x="52" y="23"/>
                          <a:pt x="42" y="16"/>
                        </a:cubicBezTo>
                        <a:cubicBezTo>
                          <a:pt x="41" y="15"/>
                          <a:pt x="40" y="16"/>
                          <a:pt x="40" y="18"/>
                        </a:cubicBezTo>
                        <a:cubicBezTo>
                          <a:pt x="43" y="24"/>
                          <a:pt x="46" y="30"/>
                          <a:pt x="47" y="36"/>
                        </a:cubicBezTo>
                        <a:cubicBezTo>
                          <a:pt x="47" y="37"/>
                          <a:pt x="49" y="37"/>
                          <a:pt x="49" y="36"/>
                        </a:cubicBezTo>
                        <a:cubicBezTo>
                          <a:pt x="49" y="28"/>
                          <a:pt x="48" y="19"/>
                          <a:pt x="40" y="15"/>
                        </a:cubicBezTo>
                        <a:cubicBezTo>
                          <a:pt x="39" y="14"/>
                          <a:pt x="38" y="15"/>
                          <a:pt x="39" y="16"/>
                        </a:cubicBezTo>
                        <a:cubicBezTo>
                          <a:pt x="46" y="23"/>
                          <a:pt x="42" y="29"/>
                          <a:pt x="45" y="37"/>
                        </a:cubicBezTo>
                        <a:cubicBezTo>
                          <a:pt x="45" y="38"/>
                          <a:pt x="47" y="38"/>
                          <a:pt x="47" y="37"/>
                        </a:cubicBezTo>
                        <a:cubicBezTo>
                          <a:pt x="49" y="28"/>
                          <a:pt x="46" y="21"/>
                          <a:pt x="40" y="15"/>
                        </a:cubicBezTo>
                        <a:cubicBezTo>
                          <a:pt x="39" y="15"/>
                          <a:pt x="39" y="16"/>
                          <a:pt x="38" y="16"/>
                        </a:cubicBezTo>
                        <a:cubicBezTo>
                          <a:pt x="45" y="23"/>
                          <a:pt x="44" y="31"/>
                          <a:pt x="45" y="40"/>
                        </a:cubicBezTo>
                        <a:cubicBezTo>
                          <a:pt x="45" y="41"/>
                          <a:pt x="47" y="41"/>
                          <a:pt x="47" y="40"/>
                        </a:cubicBezTo>
                        <a:cubicBezTo>
                          <a:pt x="49" y="30"/>
                          <a:pt x="45" y="21"/>
                          <a:pt x="38" y="13"/>
                        </a:cubicBezTo>
                        <a:cubicBezTo>
                          <a:pt x="37" y="14"/>
                          <a:pt x="37" y="14"/>
                          <a:pt x="36" y="15"/>
                        </a:cubicBezTo>
                        <a:cubicBezTo>
                          <a:pt x="44" y="23"/>
                          <a:pt x="42" y="30"/>
                          <a:pt x="43" y="40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8" y="30"/>
                          <a:pt x="45" y="21"/>
                          <a:pt x="37" y="14"/>
                        </a:cubicBezTo>
                        <a:cubicBezTo>
                          <a:pt x="36" y="14"/>
                          <a:pt x="35" y="15"/>
                          <a:pt x="36" y="16"/>
                        </a:cubicBezTo>
                        <a:cubicBezTo>
                          <a:pt x="39" y="21"/>
                          <a:pt x="41" y="26"/>
                          <a:pt x="41" y="33"/>
                        </a:cubicBezTo>
                        <a:cubicBezTo>
                          <a:pt x="41" y="36"/>
                          <a:pt x="41" y="39"/>
                          <a:pt x="42" y="42"/>
                        </a:cubicBezTo>
                        <a:cubicBezTo>
                          <a:pt x="42" y="44"/>
                          <a:pt x="43" y="43"/>
                          <a:pt x="44" y="42"/>
                        </a:cubicBezTo>
                        <a:cubicBezTo>
                          <a:pt x="48" y="33"/>
                          <a:pt x="43" y="19"/>
                          <a:pt x="35" y="13"/>
                        </a:cubicBezTo>
                        <a:cubicBezTo>
                          <a:pt x="34" y="13"/>
                          <a:pt x="33" y="13"/>
                          <a:pt x="33" y="14"/>
                        </a:cubicBezTo>
                        <a:cubicBezTo>
                          <a:pt x="33" y="17"/>
                          <a:pt x="34" y="19"/>
                          <a:pt x="35" y="21"/>
                        </a:cubicBezTo>
                        <a:cubicBezTo>
                          <a:pt x="39" y="28"/>
                          <a:pt x="40" y="34"/>
                          <a:pt x="42" y="41"/>
                        </a:cubicBezTo>
                        <a:cubicBezTo>
                          <a:pt x="42" y="42"/>
                          <a:pt x="44" y="42"/>
                          <a:pt x="44" y="41"/>
                        </a:cubicBezTo>
                        <a:cubicBezTo>
                          <a:pt x="46" y="31"/>
                          <a:pt x="42" y="24"/>
                          <a:pt x="36" y="16"/>
                        </a:cubicBezTo>
                        <a:cubicBezTo>
                          <a:pt x="34" y="12"/>
                          <a:pt x="34" y="12"/>
                          <a:pt x="36" y="16"/>
                        </a:cubicBezTo>
                        <a:cubicBezTo>
                          <a:pt x="37" y="18"/>
                          <a:pt x="38" y="21"/>
                          <a:pt x="38" y="23"/>
                        </a:cubicBezTo>
                        <a:cubicBezTo>
                          <a:pt x="39" y="27"/>
                          <a:pt x="39" y="31"/>
                          <a:pt x="41" y="34"/>
                        </a:cubicBezTo>
                        <a:cubicBezTo>
                          <a:pt x="41" y="35"/>
                          <a:pt x="43" y="35"/>
                          <a:pt x="43" y="34"/>
                        </a:cubicBezTo>
                        <a:cubicBezTo>
                          <a:pt x="45" y="24"/>
                          <a:pt x="39" y="18"/>
                          <a:pt x="31" y="11"/>
                        </a:cubicBezTo>
                        <a:cubicBezTo>
                          <a:pt x="31" y="12"/>
                          <a:pt x="30" y="12"/>
                          <a:pt x="30" y="13"/>
                        </a:cubicBezTo>
                        <a:cubicBezTo>
                          <a:pt x="38" y="18"/>
                          <a:pt x="36" y="30"/>
                          <a:pt x="37" y="38"/>
                        </a:cubicBezTo>
                        <a:cubicBezTo>
                          <a:pt x="37" y="39"/>
                          <a:pt x="39" y="39"/>
                          <a:pt x="39" y="38"/>
                        </a:cubicBezTo>
                        <a:cubicBezTo>
                          <a:pt x="42" y="31"/>
                          <a:pt x="41" y="17"/>
                          <a:pt x="32" y="14"/>
                        </a:cubicBezTo>
                        <a:cubicBezTo>
                          <a:pt x="31" y="14"/>
                          <a:pt x="30" y="16"/>
                          <a:pt x="31" y="16"/>
                        </a:cubicBezTo>
                        <a:cubicBezTo>
                          <a:pt x="38" y="23"/>
                          <a:pt x="39" y="30"/>
                          <a:pt x="40" y="40"/>
                        </a:cubicBezTo>
                        <a:cubicBezTo>
                          <a:pt x="40" y="41"/>
                          <a:pt x="42" y="41"/>
                          <a:pt x="42" y="40"/>
                        </a:cubicBezTo>
                        <a:cubicBezTo>
                          <a:pt x="42" y="36"/>
                          <a:pt x="42" y="34"/>
                          <a:pt x="40" y="30"/>
                        </a:cubicBezTo>
                        <a:cubicBezTo>
                          <a:pt x="40" y="30"/>
                          <a:pt x="39" y="30"/>
                          <a:pt x="38" y="30"/>
                        </a:cubicBezTo>
                        <a:cubicBezTo>
                          <a:pt x="37" y="33"/>
                          <a:pt x="37" y="35"/>
                          <a:pt x="37" y="38"/>
                        </a:cubicBezTo>
                        <a:cubicBezTo>
                          <a:pt x="38" y="39"/>
                          <a:pt x="40" y="39"/>
                          <a:pt x="40" y="38"/>
                        </a:cubicBezTo>
                        <a:cubicBezTo>
                          <a:pt x="40" y="33"/>
                          <a:pt x="40" y="28"/>
                          <a:pt x="38" y="24"/>
                        </a:cubicBezTo>
                        <a:cubicBezTo>
                          <a:pt x="38" y="22"/>
                          <a:pt x="36" y="23"/>
                          <a:pt x="36" y="24"/>
                        </a:cubicBezTo>
                        <a:cubicBezTo>
                          <a:pt x="36" y="30"/>
                          <a:pt x="35" y="36"/>
                          <a:pt x="34" y="42"/>
                        </a:cubicBezTo>
                        <a:cubicBezTo>
                          <a:pt x="35" y="42"/>
                          <a:pt x="36" y="42"/>
                          <a:pt x="36" y="42"/>
                        </a:cubicBezTo>
                        <a:cubicBezTo>
                          <a:pt x="36" y="36"/>
                          <a:pt x="35" y="31"/>
                          <a:pt x="33" y="26"/>
                        </a:cubicBezTo>
                        <a:cubicBezTo>
                          <a:pt x="33" y="24"/>
                          <a:pt x="31" y="15"/>
                          <a:pt x="34" y="24"/>
                        </a:cubicBezTo>
                        <a:cubicBezTo>
                          <a:pt x="35" y="26"/>
                          <a:pt x="36" y="28"/>
                          <a:pt x="36" y="29"/>
                        </a:cubicBezTo>
                        <a:cubicBezTo>
                          <a:pt x="37" y="29"/>
                          <a:pt x="38" y="29"/>
                          <a:pt x="38" y="29"/>
                        </a:cubicBezTo>
                        <a:cubicBezTo>
                          <a:pt x="37" y="26"/>
                          <a:pt x="36" y="24"/>
                          <a:pt x="35" y="21"/>
                        </a:cubicBezTo>
                        <a:cubicBezTo>
                          <a:pt x="34" y="20"/>
                          <a:pt x="32" y="21"/>
                          <a:pt x="33" y="22"/>
                        </a:cubicBezTo>
                        <a:cubicBezTo>
                          <a:pt x="38" y="33"/>
                          <a:pt x="46" y="41"/>
                          <a:pt x="36" y="53"/>
                        </a:cubicBezTo>
                        <a:cubicBezTo>
                          <a:pt x="37" y="53"/>
                          <a:pt x="37" y="53"/>
                          <a:pt x="38" y="54"/>
                        </a:cubicBezTo>
                        <a:cubicBezTo>
                          <a:pt x="39" y="52"/>
                          <a:pt x="40" y="51"/>
                          <a:pt x="41" y="49"/>
                        </a:cubicBezTo>
                        <a:cubicBezTo>
                          <a:pt x="41" y="49"/>
                          <a:pt x="40" y="48"/>
                          <a:pt x="40" y="48"/>
                        </a:cubicBezTo>
                        <a:cubicBezTo>
                          <a:pt x="39" y="51"/>
                          <a:pt x="37" y="53"/>
                          <a:pt x="33" y="54"/>
                        </a:cubicBezTo>
                        <a:cubicBezTo>
                          <a:pt x="34" y="55"/>
                          <a:pt x="34" y="55"/>
                          <a:pt x="35" y="56"/>
                        </a:cubicBezTo>
                        <a:cubicBezTo>
                          <a:pt x="36" y="54"/>
                          <a:pt x="38" y="52"/>
                          <a:pt x="39" y="51"/>
                        </a:cubicBezTo>
                        <a:cubicBezTo>
                          <a:pt x="40" y="50"/>
                          <a:pt x="39" y="48"/>
                          <a:pt x="38" y="49"/>
                        </a:cubicBezTo>
                        <a:cubicBezTo>
                          <a:pt x="35" y="52"/>
                          <a:pt x="32" y="53"/>
                          <a:pt x="30" y="56"/>
                        </a:cubicBezTo>
                        <a:cubicBezTo>
                          <a:pt x="30" y="57"/>
                          <a:pt x="31" y="58"/>
                          <a:pt x="31" y="58"/>
                        </a:cubicBezTo>
                        <a:cubicBezTo>
                          <a:pt x="38" y="57"/>
                          <a:pt x="42" y="46"/>
                          <a:pt x="41" y="41"/>
                        </a:cubicBezTo>
                        <a:cubicBezTo>
                          <a:pt x="41" y="40"/>
                          <a:pt x="39" y="39"/>
                          <a:pt x="39" y="41"/>
                        </a:cubicBezTo>
                        <a:cubicBezTo>
                          <a:pt x="37" y="45"/>
                          <a:pt x="36" y="52"/>
                          <a:pt x="31" y="53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6" y="51"/>
                          <a:pt x="43" y="46"/>
                          <a:pt x="40" y="40"/>
                        </a:cubicBezTo>
                        <a:cubicBezTo>
                          <a:pt x="39" y="39"/>
                          <a:pt x="38" y="39"/>
                          <a:pt x="38" y="39"/>
                        </a:cubicBezTo>
                        <a:cubicBezTo>
                          <a:pt x="35" y="42"/>
                          <a:pt x="34" y="44"/>
                          <a:pt x="33" y="47"/>
                        </a:cubicBezTo>
                        <a:cubicBezTo>
                          <a:pt x="32" y="48"/>
                          <a:pt x="34" y="49"/>
                          <a:pt x="35" y="48"/>
                        </a:cubicBezTo>
                        <a:cubicBezTo>
                          <a:pt x="38" y="43"/>
                          <a:pt x="41" y="38"/>
                          <a:pt x="39" y="33"/>
                        </a:cubicBezTo>
                        <a:cubicBezTo>
                          <a:pt x="39" y="32"/>
                          <a:pt x="38" y="32"/>
                          <a:pt x="38" y="32"/>
                        </a:cubicBezTo>
                        <a:cubicBezTo>
                          <a:pt x="33" y="35"/>
                          <a:pt x="32" y="41"/>
                          <a:pt x="32" y="46"/>
                        </a:cubicBezTo>
                        <a:cubicBezTo>
                          <a:pt x="32" y="48"/>
                          <a:pt x="34" y="48"/>
                          <a:pt x="35" y="47"/>
                        </a:cubicBezTo>
                        <a:cubicBezTo>
                          <a:pt x="36" y="42"/>
                          <a:pt x="41" y="30"/>
                          <a:pt x="36" y="26"/>
                        </a:cubicBezTo>
                        <a:cubicBezTo>
                          <a:pt x="35" y="25"/>
                          <a:pt x="34" y="25"/>
                          <a:pt x="34" y="26"/>
                        </a:cubicBezTo>
                        <a:cubicBezTo>
                          <a:pt x="32" y="32"/>
                          <a:pt x="31" y="37"/>
                          <a:pt x="32" y="43"/>
                        </a:cubicBezTo>
                        <a:cubicBezTo>
                          <a:pt x="32" y="44"/>
                          <a:pt x="34" y="44"/>
                          <a:pt x="34" y="43"/>
                        </a:cubicBezTo>
                        <a:cubicBezTo>
                          <a:pt x="36" y="37"/>
                          <a:pt x="38" y="30"/>
                          <a:pt x="36" y="24"/>
                        </a:cubicBezTo>
                        <a:cubicBezTo>
                          <a:pt x="36" y="23"/>
                          <a:pt x="34" y="23"/>
                          <a:pt x="34" y="24"/>
                        </a:cubicBezTo>
                        <a:cubicBezTo>
                          <a:pt x="32" y="29"/>
                          <a:pt x="31" y="35"/>
                          <a:pt x="32" y="40"/>
                        </a:cubicBezTo>
                        <a:cubicBezTo>
                          <a:pt x="32" y="42"/>
                          <a:pt x="34" y="42"/>
                          <a:pt x="34" y="41"/>
                        </a:cubicBezTo>
                        <a:cubicBezTo>
                          <a:pt x="36" y="34"/>
                          <a:pt x="38" y="26"/>
                          <a:pt x="35" y="19"/>
                        </a:cubicBezTo>
                        <a:cubicBezTo>
                          <a:pt x="34" y="18"/>
                          <a:pt x="33" y="18"/>
                          <a:pt x="33" y="19"/>
                        </a:cubicBezTo>
                        <a:cubicBezTo>
                          <a:pt x="29" y="24"/>
                          <a:pt x="30" y="31"/>
                          <a:pt x="32" y="37"/>
                        </a:cubicBezTo>
                        <a:cubicBezTo>
                          <a:pt x="32" y="38"/>
                          <a:pt x="34" y="38"/>
                          <a:pt x="34" y="37"/>
                        </a:cubicBezTo>
                        <a:cubicBezTo>
                          <a:pt x="34" y="32"/>
                          <a:pt x="38" y="19"/>
                          <a:pt x="31" y="17"/>
                        </a:cubicBezTo>
                        <a:cubicBezTo>
                          <a:pt x="31" y="17"/>
                          <a:pt x="30" y="17"/>
                          <a:pt x="30" y="18"/>
                        </a:cubicBezTo>
                        <a:cubicBezTo>
                          <a:pt x="28" y="22"/>
                          <a:pt x="28" y="26"/>
                          <a:pt x="28" y="30"/>
                        </a:cubicBezTo>
                        <a:cubicBezTo>
                          <a:pt x="29" y="31"/>
                          <a:pt x="30" y="31"/>
                          <a:pt x="31" y="30"/>
                        </a:cubicBezTo>
                        <a:cubicBezTo>
                          <a:pt x="34" y="25"/>
                          <a:pt x="35" y="16"/>
                          <a:pt x="30" y="11"/>
                        </a:cubicBezTo>
                        <a:cubicBezTo>
                          <a:pt x="30" y="10"/>
                          <a:pt x="29" y="10"/>
                          <a:pt x="28" y="11"/>
                        </a:cubicBezTo>
                        <a:cubicBezTo>
                          <a:pt x="25" y="14"/>
                          <a:pt x="25" y="20"/>
                          <a:pt x="26" y="25"/>
                        </a:cubicBezTo>
                        <a:cubicBezTo>
                          <a:pt x="27" y="26"/>
                          <a:pt x="28" y="26"/>
                          <a:pt x="29" y="25"/>
                        </a:cubicBezTo>
                        <a:cubicBezTo>
                          <a:pt x="31" y="20"/>
                          <a:pt x="33" y="9"/>
                          <a:pt x="28" y="6"/>
                        </a:cubicBezTo>
                        <a:cubicBezTo>
                          <a:pt x="23" y="2"/>
                          <a:pt x="22" y="16"/>
                          <a:pt x="23" y="19"/>
                        </a:cubicBezTo>
                        <a:cubicBezTo>
                          <a:pt x="24" y="19"/>
                          <a:pt x="25" y="19"/>
                          <a:pt x="26" y="18"/>
                        </a:cubicBezTo>
                        <a:cubicBezTo>
                          <a:pt x="28" y="13"/>
                          <a:pt x="28" y="10"/>
                          <a:pt x="27" y="5"/>
                        </a:cubicBezTo>
                        <a:cubicBezTo>
                          <a:pt x="27" y="4"/>
                          <a:pt x="26" y="4"/>
                          <a:pt x="25" y="5"/>
                        </a:cubicBezTo>
                        <a:cubicBezTo>
                          <a:pt x="22" y="9"/>
                          <a:pt x="22" y="13"/>
                          <a:pt x="22" y="18"/>
                        </a:cubicBezTo>
                        <a:cubicBezTo>
                          <a:pt x="22" y="19"/>
                          <a:pt x="24" y="19"/>
                          <a:pt x="24" y="18"/>
                        </a:cubicBezTo>
                        <a:cubicBezTo>
                          <a:pt x="25" y="14"/>
                          <a:pt x="27" y="7"/>
                          <a:pt x="24" y="4"/>
                        </a:cubicBezTo>
                        <a:cubicBezTo>
                          <a:pt x="22" y="2"/>
                          <a:pt x="18" y="3"/>
                          <a:pt x="17" y="5"/>
                        </a:cubicBezTo>
                        <a:cubicBezTo>
                          <a:pt x="15" y="13"/>
                          <a:pt x="28" y="18"/>
                          <a:pt x="27" y="8"/>
                        </a:cubicBezTo>
                        <a:cubicBezTo>
                          <a:pt x="26" y="7"/>
                          <a:pt x="26" y="7"/>
                          <a:pt x="25" y="7"/>
                        </a:cubicBezTo>
                        <a:cubicBezTo>
                          <a:pt x="19" y="8"/>
                          <a:pt x="19" y="16"/>
                          <a:pt x="23" y="19"/>
                        </a:cubicBezTo>
                        <a:cubicBezTo>
                          <a:pt x="23" y="20"/>
                          <a:pt x="24" y="20"/>
                          <a:pt x="24" y="19"/>
                        </a:cubicBezTo>
                        <a:cubicBezTo>
                          <a:pt x="27" y="16"/>
                          <a:pt x="32" y="6"/>
                          <a:pt x="26" y="4"/>
                        </a:cubicBezTo>
                        <a:cubicBezTo>
                          <a:pt x="18" y="2"/>
                          <a:pt x="18" y="16"/>
                          <a:pt x="20" y="20"/>
                        </a:cubicBezTo>
                        <a:cubicBezTo>
                          <a:pt x="20" y="20"/>
                          <a:pt x="21" y="21"/>
                          <a:pt x="22" y="20"/>
                        </a:cubicBezTo>
                        <a:cubicBezTo>
                          <a:pt x="25" y="17"/>
                          <a:pt x="27" y="9"/>
                          <a:pt x="24" y="5"/>
                        </a:cubicBezTo>
                        <a:cubicBezTo>
                          <a:pt x="20" y="0"/>
                          <a:pt x="18" y="13"/>
                          <a:pt x="18" y="15"/>
                        </a:cubicBezTo>
                        <a:cubicBezTo>
                          <a:pt x="19" y="16"/>
                          <a:pt x="20" y="16"/>
                          <a:pt x="21" y="15"/>
                        </a:cubicBezTo>
                        <a:cubicBezTo>
                          <a:pt x="23" y="12"/>
                          <a:pt x="24" y="10"/>
                          <a:pt x="22" y="6"/>
                        </a:cubicBezTo>
                        <a:cubicBezTo>
                          <a:pt x="22" y="5"/>
                          <a:pt x="21" y="5"/>
                          <a:pt x="20" y="5"/>
                        </a:cubicBezTo>
                        <a:cubicBezTo>
                          <a:pt x="18" y="8"/>
                          <a:pt x="17" y="11"/>
                          <a:pt x="16" y="14"/>
                        </a:cubicBezTo>
                        <a:cubicBezTo>
                          <a:pt x="16" y="15"/>
                          <a:pt x="17" y="16"/>
                          <a:pt x="18" y="15"/>
                        </a:cubicBezTo>
                        <a:cubicBezTo>
                          <a:pt x="20" y="12"/>
                          <a:pt x="21" y="10"/>
                          <a:pt x="22" y="7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16" y="10"/>
                          <a:pt x="14" y="15"/>
                          <a:pt x="12" y="20"/>
                        </a:cubicBezTo>
                        <a:cubicBezTo>
                          <a:pt x="12" y="22"/>
                          <a:pt x="14" y="22"/>
                          <a:pt x="15" y="21"/>
                        </a:cubicBezTo>
                        <a:cubicBezTo>
                          <a:pt x="17" y="17"/>
                          <a:pt x="19" y="12"/>
                          <a:pt x="21" y="7"/>
                        </a:cubicBezTo>
                        <a:cubicBezTo>
                          <a:pt x="21" y="6"/>
                          <a:pt x="19" y="5"/>
                          <a:pt x="19" y="7"/>
                        </a:cubicBezTo>
                        <a:cubicBezTo>
                          <a:pt x="16" y="10"/>
                          <a:pt x="15" y="15"/>
                          <a:pt x="13" y="18"/>
                        </a:cubicBezTo>
                        <a:cubicBezTo>
                          <a:pt x="14" y="19"/>
                          <a:pt x="14" y="19"/>
                          <a:pt x="15" y="19"/>
                        </a:cubicBezTo>
                        <a:cubicBezTo>
                          <a:pt x="16" y="15"/>
                          <a:pt x="16" y="12"/>
                          <a:pt x="15" y="8"/>
                        </a:cubicBezTo>
                        <a:cubicBezTo>
                          <a:pt x="15" y="7"/>
                          <a:pt x="14" y="7"/>
                          <a:pt x="13" y="8"/>
                        </a:cubicBezTo>
                        <a:cubicBezTo>
                          <a:pt x="10" y="11"/>
                          <a:pt x="9" y="14"/>
                          <a:pt x="9" y="18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3" y="15"/>
                          <a:pt x="15" y="12"/>
                          <a:pt x="17" y="8"/>
                        </a:cubicBezTo>
                        <a:cubicBezTo>
                          <a:pt x="18" y="7"/>
                          <a:pt x="16" y="5"/>
                          <a:pt x="15" y="7"/>
                        </a:cubicBezTo>
                        <a:cubicBezTo>
                          <a:pt x="14" y="9"/>
                          <a:pt x="13" y="11"/>
                          <a:pt x="11" y="13"/>
                        </a:cubicBezTo>
                        <a:cubicBezTo>
                          <a:pt x="10" y="14"/>
                          <a:pt x="11" y="16"/>
                          <a:pt x="12" y="15"/>
                        </a:cubicBezTo>
                        <a:cubicBezTo>
                          <a:pt x="15" y="11"/>
                          <a:pt x="16" y="12"/>
                          <a:pt x="16" y="17"/>
                        </a:cubicBezTo>
                        <a:cubicBezTo>
                          <a:pt x="16" y="17"/>
                          <a:pt x="17" y="18"/>
                          <a:pt x="18" y="18"/>
                        </a:cubicBezTo>
                        <a:cubicBezTo>
                          <a:pt x="19" y="14"/>
                          <a:pt x="22" y="7"/>
                          <a:pt x="27" y="5"/>
                        </a:cubicBezTo>
                        <a:cubicBezTo>
                          <a:pt x="28" y="5"/>
                          <a:pt x="28" y="3"/>
                          <a:pt x="27" y="3"/>
                        </a:cubicBezTo>
                        <a:cubicBezTo>
                          <a:pt x="19" y="1"/>
                          <a:pt x="13" y="2"/>
                          <a:pt x="7" y="6"/>
                        </a:cubicBezTo>
                        <a:cubicBezTo>
                          <a:pt x="6" y="7"/>
                          <a:pt x="6" y="8"/>
                          <a:pt x="8" y="8"/>
                        </a:cubicBezTo>
                        <a:cubicBezTo>
                          <a:pt x="10" y="8"/>
                          <a:pt x="13" y="7"/>
                          <a:pt x="15" y="7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6"/>
                          <a:pt x="8" y="6"/>
                        </a:cubicBezTo>
                        <a:cubicBezTo>
                          <a:pt x="7" y="7"/>
                          <a:pt x="7" y="9"/>
                          <a:pt x="9" y="9"/>
                        </a:cubicBezTo>
                        <a:cubicBezTo>
                          <a:pt x="13" y="9"/>
                          <a:pt x="16" y="8"/>
                          <a:pt x="19" y="6"/>
                        </a:cubicBezTo>
                        <a:cubicBezTo>
                          <a:pt x="20" y="6"/>
                          <a:pt x="20" y="4"/>
                          <a:pt x="19" y="4"/>
                        </a:cubicBezTo>
                        <a:cubicBezTo>
                          <a:pt x="15" y="4"/>
                          <a:pt x="11" y="5"/>
                          <a:pt x="8" y="8"/>
                        </a:cubicBez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20" y="10"/>
                          <a:pt x="20" y="8"/>
                          <a:pt x="19" y="8"/>
                        </a:cubicBezTo>
                        <a:cubicBezTo>
                          <a:pt x="15" y="8"/>
                          <a:pt x="12" y="8"/>
                          <a:pt x="8" y="8"/>
                        </a:cubicBezTo>
                        <a:cubicBezTo>
                          <a:pt x="8" y="9"/>
                          <a:pt x="8" y="9"/>
                          <a:pt x="8" y="10"/>
                        </a:cubicBezTo>
                        <a:cubicBezTo>
                          <a:pt x="12" y="10"/>
                          <a:pt x="16" y="10"/>
                          <a:pt x="20" y="9"/>
                        </a:cubicBezTo>
                        <a:cubicBezTo>
                          <a:pt x="20" y="8"/>
                          <a:pt x="19" y="8"/>
                          <a:pt x="19" y="7"/>
                        </a:cubicBezTo>
                        <a:cubicBezTo>
                          <a:pt x="14" y="8"/>
                          <a:pt x="9" y="9"/>
                          <a:pt x="3" y="9"/>
                        </a:cubicBezTo>
                        <a:cubicBezTo>
                          <a:pt x="3" y="9"/>
                          <a:pt x="3" y="10"/>
                          <a:pt x="3" y="11"/>
                        </a:cubicBezTo>
                        <a:cubicBezTo>
                          <a:pt x="7" y="10"/>
                          <a:pt x="10" y="9"/>
                          <a:pt x="14" y="8"/>
                        </a:cubicBezTo>
                        <a:cubicBezTo>
                          <a:pt x="14" y="7"/>
                          <a:pt x="13" y="7"/>
                          <a:pt x="13" y="6"/>
                        </a:cubicBezTo>
                        <a:cubicBezTo>
                          <a:pt x="8" y="8"/>
                          <a:pt x="4" y="10"/>
                          <a:pt x="0" y="13"/>
                        </a:cubicBezTo>
                        <a:cubicBezTo>
                          <a:pt x="0" y="14"/>
                          <a:pt x="1" y="16"/>
                          <a:pt x="2" y="15"/>
                        </a:cubicBezTo>
                        <a:cubicBezTo>
                          <a:pt x="5" y="13"/>
                          <a:pt x="8" y="11"/>
                          <a:pt x="11" y="9"/>
                        </a:cubicBezTo>
                        <a:cubicBezTo>
                          <a:pt x="11" y="8"/>
                          <a:pt x="10" y="7"/>
                          <a:pt x="10" y="7"/>
                        </a:cubicBezTo>
                        <a:cubicBezTo>
                          <a:pt x="7" y="10"/>
                          <a:pt x="4" y="12"/>
                          <a:pt x="1" y="15"/>
                        </a:cubicBezTo>
                        <a:cubicBezTo>
                          <a:pt x="1" y="16"/>
                          <a:pt x="2" y="16"/>
                          <a:pt x="2" y="17"/>
                        </a:cubicBezTo>
                        <a:cubicBezTo>
                          <a:pt x="5" y="14"/>
                          <a:pt x="8" y="12"/>
                          <a:pt x="11" y="10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7" y="10"/>
                          <a:pt x="4" y="13"/>
                          <a:pt x="2" y="15"/>
                        </a:cubicBezTo>
                        <a:cubicBezTo>
                          <a:pt x="0" y="16"/>
                          <a:pt x="2" y="17"/>
                          <a:pt x="3" y="17"/>
                        </a:cubicBezTo>
                        <a:cubicBezTo>
                          <a:pt x="7" y="15"/>
                          <a:pt x="11" y="14"/>
                          <a:pt x="16" y="13"/>
                        </a:cubicBezTo>
                        <a:cubicBezTo>
                          <a:pt x="15" y="12"/>
                          <a:pt x="15" y="11"/>
                          <a:pt x="15" y="11"/>
                        </a:cubicBezTo>
                        <a:cubicBezTo>
                          <a:pt x="11" y="12"/>
                          <a:pt x="7" y="13"/>
                          <a:pt x="3" y="15"/>
                        </a:cubicBezTo>
                        <a:cubicBezTo>
                          <a:pt x="1" y="16"/>
                          <a:pt x="3" y="18"/>
                          <a:pt x="4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Freeform 298"/>
                  <p:cNvSpPr>
                    <a:spLocks/>
                  </p:cNvSpPr>
                  <p:nvPr/>
                </p:nvSpPr>
                <p:spPr bwMode="auto">
                  <a:xfrm>
                    <a:off x="927" y="1615"/>
                    <a:ext cx="18" cy="36"/>
                  </a:xfrm>
                  <a:custGeom>
                    <a:avLst/>
                    <a:gdLst>
                      <a:gd name="T0" fmla="*/ 12 w 26"/>
                      <a:gd name="T1" fmla="*/ 48 h 53"/>
                      <a:gd name="T2" fmla="*/ 22 w 26"/>
                      <a:gd name="T3" fmla="*/ 42 h 53"/>
                      <a:gd name="T4" fmla="*/ 10 w 26"/>
                      <a:gd name="T5" fmla="*/ 50 h 53"/>
                      <a:gd name="T6" fmla="*/ 23 w 26"/>
                      <a:gd name="T7" fmla="*/ 40 h 53"/>
                      <a:gd name="T8" fmla="*/ 20 w 26"/>
                      <a:gd name="T9" fmla="*/ 41 h 53"/>
                      <a:gd name="T10" fmla="*/ 23 w 26"/>
                      <a:gd name="T11" fmla="*/ 23 h 53"/>
                      <a:gd name="T12" fmla="*/ 13 w 26"/>
                      <a:gd name="T13" fmla="*/ 10 h 53"/>
                      <a:gd name="T14" fmla="*/ 19 w 26"/>
                      <a:gd name="T15" fmla="*/ 10 h 53"/>
                      <a:gd name="T16" fmla="*/ 6 w 26"/>
                      <a:gd name="T17" fmla="*/ 7 h 53"/>
                      <a:gd name="T18" fmla="*/ 14 w 26"/>
                      <a:gd name="T19" fmla="*/ 9 h 53"/>
                      <a:gd name="T20" fmla="*/ 5 w 26"/>
                      <a:gd name="T21" fmla="*/ 4 h 53"/>
                      <a:gd name="T22" fmla="*/ 11 w 26"/>
                      <a:gd name="T23" fmla="*/ 5 h 53"/>
                      <a:gd name="T24" fmla="*/ 5 w 26"/>
                      <a:gd name="T25" fmla="*/ 2 h 53"/>
                      <a:gd name="T26" fmla="*/ 11 w 26"/>
                      <a:gd name="T27" fmla="*/ 2 h 53"/>
                      <a:gd name="T28" fmla="*/ 2 w 26"/>
                      <a:gd name="T29" fmla="*/ 3 h 53"/>
                      <a:gd name="T30" fmla="*/ 16 w 26"/>
                      <a:gd name="T31" fmla="*/ 9 h 53"/>
                      <a:gd name="T32" fmla="*/ 16 w 26"/>
                      <a:gd name="T33" fmla="*/ 9 h 53"/>
                      <a:gd name="T34" fmla="*/ 10 w 26"/>
                      <a:gd name="T35" fmla="*/ 7 h 53"/>
                      <a:gd name="T36" fmla="*/ 20 w 26"/>
                      <a:gd name="T37" fmla="*/ 13 h 53"/>
                      <a:gd name="T38" fmla="*/ 18 w 26"/>
                      <a:gd name="T39" fmla="*/ 15 h 53"/>
                      <a:gd name="T40" fmla="*/ 25 w 26"/>
                      <a:gd name="T41" fmla="*/ 21 h 53"/>
                      <a:gd name="T42" fmla="*/ 18 w 26"/>
                      <a:gd name="T43" fmla="*/ 15 h 53"/>
                      <a:gd name="T44" fmla="*/ 20 w 26"/>
                      <a:gd name="T45" fmla="*/ 14 h 53"/>
                      <a:gd name="T46" fmla="*/ 10 w 26"/>
                      <a:gd name="T47" fmla="*/ 6 h 53"/>
                      <a:gd name="T48" fmla="*/ 17 w 26"/>
                      <a:gd name="T49" fmla="*/ 9 h 53"/>
                      <a:gd name="T50" fmla="*/ 9 w 26"/>
                      <a:gd name="T51" fmla="*/ 5 h 53"/>
                      <a:gd name="T52" fmla="*/ 16 w 26"/>
                      <a:gd name="T53" fmla="*/ 9 h 53"/>
                      <a:gd name="T54" fmla="*/ 2 w 26"/>
                      <a:gd name="T55" fmla="*/ 3 h 53"/>
                      <a:gd name="T56" fmla="*/ 11 w 26"/>
                      <a:gd name="T57" fmla="*/ 2 h 53"/>
                      <a:gd name="T58" fmla="*/ 4 w 26"/>
                      <a:gd name="T59" fmla="*/ 2 h 53"/>
                      <a:gd name="T60" fmla="*/ 11 w 26"/>
                      <a:gd name="T61" fmla="*/ 5 h 53"/>
                      <a:gd name="T62" fmla="*/ 4 w 26"/>
                      <a:gd name="T63" fmla="*/ 4 h 53"/>
                      <a:gd name="T64" fmla="*/ 14 w 26"/>
                      <a:gd name="T65" fmla="*/ 9 h 53"/>
                      <a:gd name="T66" fmla="*/ 7 w 26"/>
                      <a:gd name="T67" fmla="*/ 7 h 53"/>
                      <a:gd name="T68" fmla="*/ 19 w 26"/>
                      <a:gd name="T69" fmla="*/ 10 h 53"/>
                      <a:gd name="T70" fmla="*/ 13 w 26"/>
                      <a:gd name="T71" fmla="*/ 10 h 53"/>
                      <a:gd name="T72" fmla="*/ 20 w 26"/>
                      <a:gd name="T73" fmla="*/ 41 h 53"/>
                      <a:gd name="T74" fmla="*/ 23 w 26"/>
                      <a:gd name="T75" fmla="*/ 40 h 53"/>
                      <a:gd name="T76" fmla="*/ 10 w 26"/>
                      <a:gd name="T77" fmla="*/ 50 h 53"/>
                      <a:gd name="T78" fmla="*/ 22 w 26"/>
                      <a:gd name="T79" fmla="*/ 41 h 53"/>
                      <a:gd name="T80" fmla="*/ 12 w 26"/>
                      <a:gd name="T81" fmla="*/ 48 h 53"/>
                      <a:gd name="T82" fmla="*/ 23 w 26"/>
                      <a:gd name="T83" fmla="*/ 3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6" h="53">
                        <a:moveTo>
                          <a:pt x="20" y="37"/>
                        </a:moveTo>
                        <a:cubicBezTo>
                          <a:pt x="19" y="42"/>
                          <a:pt x="16" y="45"/>
                          <a:pt x="12" y="48"/>
                        </a:cubicBezTo>
                        <a:cubicBezTo>
                          <a:pt x="11" y="49"/>
                          <a:pt x="13" y="50"/>
                          <a:pt x="14" y="50"/>
                        </a:cubicBezTo>
                        <a:cubicBezTo>
                          <a:pt x="17" y="47"/>
                          <a:pt x="19" y="44"/>
                          <a:pt x="22" y="42"/>
                        </a:cubicBezTo>
                        <a:cubicBezTo>
                          <a:pt x="21" y="41"/>
                          <a:pt x="20" y="41"/>
                          <a:pt x="20" y="41"/>
                        </a:cubicBezTo>
                        <a:cubicBezTo>
                          <a:pt x="18" y="46"/>
                          <a:pt x="15" y="48"/>
                          <a:pt x="10" y="50"/>
                        </a:cubicBezTo>
                        <a:cubicBezTo>
                          <a:pt x="11" y="51"/>
                          <a:pt x="11" y="52"/>
                          <a:pt x="11" y="52"/>
                        </a:cubicBezTo>
                        <a:cubicBezTo>
                          <a:pt x="16" y="49"/>
                          <a:pt x="20" y="45"/>
                          <a:pt x="23" y="40"/>
                        </a:cubicBezTo>
                        <a:cubicBezTo>
                          <a:pt x="24" y="39"/>
                          <a:pt x="22" y="38"/>
                          <a:pt x="21" y="39"/>
                        </a:cubicBezTo>
                        <a:cubicBezTo>
                          <a:pt x="21" y="40"/>
                          <a:pt x="20" y="40"/>
                          <a:pt x="20" y="41"/>
                        </a:cubicBezTo>
                        <a:cubicBezTo>
                          <a:pt x="21" y="41"/>
                          <a:pt x="22" y="41"/>
                          <a:pt x="22" y="41"/>
                        </a:cubicBezTo>
                        <a:cubicBezTo>
                          <a:pt x="23" y="34"/>
                          <a:pt x="26" y="30"/>
                          <a:pt x="23" y="23"/>
                        </a:cubicBezTo>
                        <a:cubicBezTo>
                          <a:pt x="21" y="18"/>
                          <a:pt x="19" y="13"/>
                          <a:pt x="15" y="9"/>
                        </a:cubicBezTo>
                        <a:cubicBezTo>
                          <a:pt x="14" y="9"/>
                          <a:pt x="14" y="10"/>
                          <a:pt x="13" y="10"/>
                        </a:cubicBezTo>
                        <a:cubicBezTo>
                          <a:pt x="16" y="12"/>
                          <a:pt x="15" y="12"/>
                          <a:pt x="18" y="13"/>
                        </a:cubicBezTo>
                        <a:cubicBezTo>
                          <a:pt x="20" y="13"/>
                          <a:pt x="20" y="11"/>
                          <a:pt x="19" y="10"/>
                        </a:cubicBezTo>
                        <a:cubicBezTo>
                          <a:pt x="15" y="8"/>
                          <a:pt x="12" y="6"/>
                          <a:pt x="7" y="5"/>
                        </a:cubicBezTo>
                        <a:cubicBezTo>
                          <a:pt x="6" y="4"/>
                          <a:pt x="5" y="6"/>
                          <a:pt x="6" y="7"/>
                        </a:cubicBezTo>
                        <a:cubicBezTo>
                          <a:pt x="8" y="8"/>
                          <a:pt x="10" y="9"/>
                          <a:pt x="13" y="11"/>
                        </a:cubicBezTo>
                        <a:cubicBezTo>
                          <a:pt x="14" y="11"/>
                          <a:pt x="15" y="10"/>
                          <a:pt x="14" y="9"/>
                        </a:cubicBezTo>
                        <a:cubicBezTo>
                          <a:pt x="11" y="7"/>
                          <a:pt x="8" y="5"/>
                          <a:pt x="6" y="2"/>
                        </a:cubicBezTo>
                        <a:cubicBezTo>
                          <a:pt x="6" y="3"/>
                          <a:pt x="5" y="3"/>
                          <a:pt x="5" y="4"/>
                        </a:cubicBezTo>
                        <a:cubicBezTo>
                          <a:pt x="6" y="5"/>
                          <a:pt x="8" y="6"/>
                          <a:pt x="10" y="7"/>
                        </a:cubicBezTo>
                        <a:cubicBezTo>
                          <a:pt x="11" y="8"/>
                          <a:pt x="12" y="6"/>
                          <a:pt x="11" y="5"/>
                        </a:cubicBezTo>
                        <a:cubicBezTo>
                          <a:pt x="9" y="4"/>
                          <a:pt x="7" y="2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6" y="3"/>
                          <a:pt x="8" y="3"/>
                          <a:pt x="10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7" y="1"/>
                          <a:pt x="5" y="1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9" y="3"/>
                          <a:pt x="11" y="7"/>
                          <a:pt x="14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3" y="7"/>
                          <a:pt x="13" y="7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5" y="7"/>
                          <a:pt x="13" y="6"/>
                          <a:pt x="12" y="5"/>
                        </a:cubicBezTo>
                        <a:cubicBezTo>
                          <a:pt x="11" y="5"/>
                          <a:pt x="11" y="6"/>
                          <a:pt x="10" y="7"/>
                        </a:cubicBezTo>
                        <a:cubicBezTo>
                          <a:pt x="14" y="9"/>
                          <a:pt x="16" y="11"/>
                          <a:pt x="18" y="15"/>
                        </a:cubicBezTo>
                        <a:cubicBezTo>
                          <a:pt x="19" y="14"/>
                          <a:pt x="19" y="14"/>
                          <a:pt x="20" y="13"/>
                        </a:cubicBezTo>
                        <a:cubicBezTo>
                          <a:pt x="20" y="13"/>
                          <a:pt x="19" y="13"/>
                          <a:pt x="19" y="13"/>
                        </a:cubicBezTo>
                        <a:cubicBezTo>
                          <a:pt x="18" y="12"/>
                          <a:pt x="16" y="14"/>
                          <a:pt x="18" y="15"/>
                        </a:cubicBezTo>
                        <a:cubicBezTo>
                          <a:pt x="19" y="17"/>
                          <a:pt x="21" y="19"/>
                          <a:pt x="22" y="21"/>
                        </a:cubicBezTo>
                        <a:cubicBezTo>
                          <a:pt x="22" y="22"/>
                          <a:pt x="25" y="22"/>
                          <a:pt x="25" y="21"/>
                        </a:cubicBezTo>
                        <a:cubicBezTo>
                          <a:pt x="25" y="17"/>
                          <a:pt x="23" y="15"/>
                          <a:pt x="19" y="13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9" y="15"/>
                        </a:cubicBezTo>
                        <a:cubicBezTo>
                          <a:pt x="20" y="16"/>
                          <a:pt x="21" y="15"/>
                          <a:pt x="20" y="14"/>
                        </a:cubicBezTo>
                        <a:cubicBezTo>
                          <a:pt x="18" y="10"/>
                          <a:pt x="15" y="7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3" y="10"/>
                          <a:pt x="11" y="9"/>
                          <a:pt x="15" y="11"/>
                        </a:cubicBezTo>
                        <a:cubicBezTo>
                          <a:pt x="16" y="11"/>
                          <a:pt x="17" y="10"/>
                          <a:pt x="17" y="9"/>
                        </a:cubicBezTo>
                        <a:cubicBezTo>
                          <a:pt x="15" y="6"/>
                          <a:pt x="13" y="5"/>
                          <a:pt x="10" y="4"/>
                        </a:cubicBezTo>
                        <a:cubicBezTo>
                          <a:pt x="9" y="3"/>
                          <a:pt x="8" y="4"/>
                          <a:pt x="9" y="5"/>
                        </a:cubicBezTo>
                        <a:cubicBezTo>
                          <a:pt x="10" y="8"/>
                          <a:pt x="12" y="9"/>
                          <a:pt x="14" y="11"/>
                        </a:cubicBezTo>
                        <a:cubicBezTo>
                          <a:pt x="15" y="12"/>
                          <a:pt x="17" y="10"/>
                          <a:pt x="16" y="9"/>
                        </a:cubicBezTo>
                        <a:cubicBezTo>
                          <a:pt x="12" y="4"/>
                          <a:pt x="9" y="1"/>
                          <a:pt x="2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ubicBezTo>
                          <a:pt x="4" y="3"/>
                          <a:pt x="7" y="3"/>
                          <a:pt x="10" y="4"/>
                        </a:cubicBezTo>
                        <a:cubicBezTo>
                          <a:pt x="11" y="4"/>
                          <a:pt x="12" y="2"/>
                          <a:pt x="11" y="2"/>
                        </a:cubicBezTo>
                        <a:cubicBezTo>
                          <a:pt x="9" y="1"/>
                          <a:pt x="7" y="1"/>
                          <a:pt x="5" y="0"/>
                        </a:cubicBezTo>
                        <a:cubicBezTo>
                          <a:pt x="4" y="0"/>
                          <a:pt x="3" y="1"/>
                          <a:pt x="4" y="2"/>
                        </a:cubicBezTo>
                        <a:cubicBezTo>
                          <a:pt x="6" y="4"/>
                          <a:pt x="8" y="5"/>
                          <a:pt x="9" y="7"/>
                        </a:cubicBezTo>
                        <a:cubicBezTo>
                          <a:pt x="10" y="6"/>
                          <a:pt x="10" y="6"/>
                          <a:pt x="11" y="5"/>
                        </a:cubicBezTo>
                        <a:cubicBezTo>
                          <a:pt x="9" y="4"/>
                          <a:pt x="8" y="3"/>
                          <a:pt x="6" y="2"/>
                        </a:cubicBezTo>
                        <a:cubicBezTo>
                          <a:pt x="5" y="1"/>
                          <a:pt x="4" y="3"/>
                          <a:pt x="4" y="4"/>
                        </a:cubicBezTo>
                        <a:cubicBezTo>
                          <a:pt x="7" y="7"/>
                          <a:pt x="10" y="8"/>
                          <a:pt x="12" y="10"/>
                        </a:cubicBezTo>
                        <a:cubicBezTo>
                          <a:pt x="13" y="10"/>
                          <a:pt x="13" y="9"/>
                          <a:pt x="14" y="9"/>
                        </a:cubicBezTo>
                        <a:cubicBezTo>
                          <a:pt x="12" y="8"/>
                          <a:pt x="10" y="6"/>
                          <a:pt x="8" y="5"/>
                        </a:cubicBezTo>
                        <a:cubicBezTo>
                          <a:pt x="7" y="6"/>
                          <a:pt x="7" y="6"/>
                          <a:pt x="7" y="7"/>
                        </a:cubicBezTo>
                        <a:cubicBezTo>
                          <a:pt x="11" y="8"/>
                          <a:pt x="14" y="10"/>
                          <a:pt x="18" y="12"/>
                        </a:cubicBezTo>
                        <a:cubicBezTo>
                          <a:pt x="18" y="12"/>
                          <a:pt x="19" y="11"/>
                          <a:pt x="19" y="10"/>
                        </a:cubicBezTo>
                        <a:cubicBezTo>
                          <a:pt x="17" y="10"/>
                          <a:pt x="16" y="9"/>
                          <a:pt x="14" y="8"/>
                        </a:cubicBezTo>
                        <a:cubicBezTo>
                          <a:pt x="13" y="8"/>
                          <a:pt x="12" y="9"/>
                          <a:pt x="13" y="10"/>
                        </a:cubicBezTo>
                        <a:cubicBezTo>
                          <a:pt x="18" y="15"/>
                          <a:pt x="20" y="20"/>
                          <a:pt x="22" y="26"/>
                        </a:cubicBezTo>
                        <a:cubicBezTo>
                          <a:pt x="23" y="31"/>
                          <a:pt x="20" y="36"/>
                          <a:pt x="20" y="41"/>
                        </a:cubicBezTo>
                        <a:cubicBezTo>
                          <a:pt x="20" y="42"/>
                          <a:pt x="22" y="43"/>
                          <a:pt x="22" y="42"/>
                        </a:cubicBezTo>
                        <a:cubicBezTo>
                          <a:pt x="22" y="41"/>
                          <a:pt x="23" y="41"/>
                          <a:pt x="23" y="40"/>
                        </a:cubicBezTo>
                        <a:cubicBezTo>
                          <a:pt x="22" y="40"/>
                          <a:pt x="22" y="39"/>
                          <a:pt x="21" y="39"/>
                        </a:cubicBezTo>
                        <a:cubicBezTo>
                          <a:pt x="18" y="44"/>
                          <a:pt x="15" y="47"/>
                          <a:pt x="10" y="50"/>
                        </a:cubicBezTo>
                        <a:cubicBezTo>
                          <a:pt x="9" y="51"/>
                          <a:pt x="10" y="53"/>
                          <a:pt x="11" y="52"/>
                        </a:cubicBezTo>
                        <a:cubicBezTo>
                          <a:pt x="16" y="49"/>
                          <a:pt x="20" y="47"/>
                          <a:pt x="22" y="41"/>
                        </a:cubicBezTo>
                        <a:cubicBezTo>
                          <a:pt x="22" y="40"/>
                          <a:pt x="21" y="39"/>
                          <a:pt x="20" y="40"/>
                        </a:cubicBezTo>
                        <a:cubicBezTo>
                          <a:pt x="17" y="42"/>
                          <a:pt x="15" y="46"/>
                          <a:pt x="12" y="48"/>
                        </a:cubicBezTo>
                        <a:cubicBezTo>
                          <a:pt x="13" y="48"/>
                          <a:pt x="13" y="49"/>
                          <a:pt x="14" y="50"/>
                        </a:cubicBezTo>
                        <a:cubicBezTo>
                          <a:pt x="18" y="46"/>
                          <a:pt x="21" y="43"/>
                          <a:pt x="23" y="38"/>
                        </a:cubicBezTo>
                        <a:cubicBezTo>
                          <a:pt x="23" y="36"/>
                          <a:pt x="21" y="36"/>
                          <a:pt x="20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Freeform 299"/>
                  <p:cNvSpPr>
                    <a:spLocks/>
                  </p:cNvSpPr>
                  <p:nvPr/>
                </p:nvSpPr>
                <p:spPr bwMode="auto">
                  <a:xfrm>
                    <a:off x="895" y="1695"/>
                    <a:ext cx="10" cy="10"/>
                  </a:xfrm>
                  <a:custGeom>
                    <a:avLst/>
                    <a:gdLst>
                      <a:gd name="T0" fmla="*/ 8 w 14"/>
                      <a:gd name="T1" fmla="*/ 1 h 14"/>
                      <a:gd name="T2" fmla="*/ 1 w 14"/>
                      <a:gd name="T3" fmla="*/ 4 h 14"/>
                      <a:gd name="T4" fmla="*/ 1 w 14"/>
                      <a:gd name="T5" fmla="*/ 10 h 14"/>
                      <a:gd name="T6" fmla="*/ 13 w 14"/>
                      <a:gd name="T7" fmla="*/ 9 h 14"/>
                      <a:gd name="T8" fmla="*/ 4 w 14"/>
                      <a:gd name="T9" fmla="*/ 1 h 14"/>
                      <a:gd name="T10" fmla="*/ 1 w 14"/>
                      <a:gd name="T11" fmla="*/ 9 h 14"/>
                      <a:gd name="T12" fmla="*/ 8 w 14"/>
                      <a:gd name="T13" fmla="*/ 12 h 14"/>
                      <a:gd name="T14" fmla="*/ 11 w 14"/>
                      <a:gd name="T15" fmla="*/ 5 h 14"/>
                      <a:gd name="T16" fmla="*/ 4 w 14"/>
                      <a:gd name="T17" fmla="*/ 4 h 14"/>
                      <a:gd name="T18" fmla="*/ 8 w 14"/>
                      <a:gd name="T19" fmla="*/ 9 h 14"/>
                      <a:gd name="T20" fmla="*/ 7 w 14"/>
                      <a:gd name="T21" fmla="*/ 3 h 14"/>
                      <a:gd name="T22" fmla="*/ 3 w 14"/>
                      <a:gd name="T23" fmla="*/ 8 h 14"/>
                      <a:gd name="T24" fmla="*/ 8 w 14"/>
                      <a:gd name="T25" fmla="*/ 8 h 14"/>
                      <a:gd name="T26" fmla="*/ 4 w 14"/>
                      <a:gd name="T27" fmla="*/ 5 h 14"/>
                      <a:gd name="T28" fmla="*/ 6 w 14"/>
                      <a:gd name="T29" fmla="*/ 9 h 14"/>
                      <a:gd name="T30" fmla="*/ 10 w 14"/>
                      <a:gd name="T31" fmla="*/ 6 h 14"/>
                      <a:gd name="T32" fmla="*/ 10 w 14"/>
                      <a:gd name="T33" fmla="*/ 5 h 14"/>
                      <a:gd name="T34" fmla="*/ 7 w 14"/>
                      <a:gd name="T35" fmla="*/ 5 h 14"/>
                      <a:gd name="T36" fmla="*/ 8 w 14"/>
                      <a:gd name="T37" fmla="*/ 7 h 14"/>
                      <a:gd name="T38" fmla="*/ 9 w 14"/>
                      <a:gd name="T39" fmla="*/ 7 h 14"/>
                      <a:gd name="T40" fmla="*/ 8 w 14"/>
                      <a:gd name="T41" fmla="*/ 5 h 14"/>
                      <a:gd name="T42" fmla="*/ 5 w 14"/>
                      <a:gd name="T43" fmla="*/ 7 h 14"/>
                      <a:gd name="T44" fmla="*/ 6 w 14"/>
                      <a:gd name="T45" fmla="*/ 8 h 14"/>
                      <a:gd name="T46" fmla="*/ 6 w 14"/>
                      <a:gd name="T47" fmla="*/ 7 h 14"/>
                      <a:gd name="T48" fmla="*/ 6 w 14"/>
                      <a:gd name="T49" fmla="*/ 7 h 14"/>
                      <a:gd name="T50" fmla="*/ 5 w 14"/>
                      <a:gd name="T51" fmla="*/ 7 h 14"/>
                      <a:gd name="T52" fmla="*/ 7 w 14"/>
                      <a:gd name="T53" fmla="*/ 5 h 14"/>
                      <a:gd name="T54" fmla="*/ 6 w 14"/>
                      <a:gd name="T55" fmla="*/ 7 h 14"/>
                      <a:gd name="T56" fmla="*/ 7 w 14"/>
                      <a:gd name="T57" fmla="*/ 5 h 14"/>
                      <a:gd name="T58" fmla="*/ 9 w 14"/>
                      <a:gd name="T59" fmla="*/ 8 h 14"/>
                      <a:gd name="T60" fmla="*/ 5 w 14"/>
                      <a:gd name="T61" fmla="*/ 10 h 14"/>
                      <a:gd name="T62" fmla="*/ 6 w 14"/>
                      <a:gd name="T63" fmla="*/ 3 h 14"/>
                      <a:gd name="T64" fmla="*/ 10 w 14"/>
                      <a:gd name="T65" fmla="*/ 7 h 14"/>
                      <a:gd name="T66" fmla="*/ 6 w 14"/>
                      <a:gd name="T67" fmla="*/ 11 h 14"/>
                      <a:gd name="T68" fmla="*/ 2 w 14"/>
                      <a:gd name="T69" fmla="*/ 7 h 14"/>
                      <a:gd name="T70" fmla="*/ 8 w 14"/>
                      <a:gd name="T71" fmla="*/ 3 h 14"/>
                      <a:gd name="T72" fmla="*/ 8 w 14"/>
                      <a:gd name="T7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14">
                        <a:moveTo>
                          <a:pt x="8" y="1"/>
                        </a:moveTo>
                        <a:cubicBezTo>
                          <a:pt x="5" y="1"/>
                          <a:pt x="2" y="2"/>
                          <a:pt x="1" y="4"/>
                        </a:cubicBezTo>
                        <a:cubicBezTo>
                          <a:pt x="0" y="6"/>
                          <a:pt x="0" y="8"/>
                          <a:pt x="1" y="10"/>
                        </a:cubicBezTo>
                        <a:cubicBezTo>
                          <a:pt x="4" y="14"/>
                          <a:pt x="11" y="14"/>
                          <a:pt x="13" y="9"/>
                        </a:cubicBezTo>
                        <a:cubicBezTo>
                          <a:pt x="14" y="4"/>
                          <a:pt x="8" y="0"/>
                          <a:pt x="4" y="1"/>
                        </a:cubicBezTo>
                        <a:cubicBezTo>
                          <a:pt x="2" y="3"/>
                          <a:pt x="0" y="6"/>
                          <a:pt x="1" y="9"/>
                        </a:cubicBezTo>
                        <a:cubicBezTo>
                          <a:pt x="2" y="11"/>
                          <a:pt x="5" y="13"/>
                          <a:pt x="8" y="12"/>
                        </a:cubicBezTo>
                        <a:cubicBezTo>
                          <a:pt x="11" y="11"/>
                          <a:pt x="12" y="8"/>
                          <a:pt x="11" y="5"/>
                        </a:cubicBezTo>
                        <a:cubicBezTo>
                          <a:pt x="10" y="3"/>
                          <a:pt x="6" y="1"/>
                          <a:pt x="4" y="4"/>
                        </a:cubicBezTo>
                        <a:cubicBezTo>
                          <a:pt x="3" y="7"/>
                          <a:pt x="5" y="10"/>
                          <a:pt x="8" y="9"/>
                        </a:cubicBezTo>
                        <a:cubicBezTo>
                          <a:pt x="11" y="7"/>
                          <a:pt x="10" y="3"/>
                          <a:pt x="7" y="3"/>
                        </a:cubicBezTo>
                        <a:cubicBezTo>
                          <a:pt x="4" y="3"/>
                          <a:pt x="3" y="5"/>
                          <a:pt x="3" y="8"/>
                        </a:cubicBezTo>
                        <a:cubicBezTo>
                          <a:pt x="3" y="11"/>
                          <a:pt x="7" y="10"/>
                          <a:pt x="8" y="8"/>
                        </a:cubicBezTo>
                        <a:cubicBezTo>
                          <a:pt x="10" y="6"/>
                          <a:pt x="7" y="3"/>
                          <a:pt x="4" y="5"/>
                        </a:cubicBezTo>
                        <a:cubicBezTo>
                          <a:pt x="2" y="7"/>
                          <a:pt x="3" y="10"/>
                          <a:pt x="6" y="9"/>
                        </a:cubicBezTo>
                        <a:cubicBezTo>
                          <a:pt x="8" y="9"/>
                          <a:pt x="10" y="8"/>
                          <a:pt x="10" y="6"/>
                        </a:cubicBezTo>
                        <a:cubicBezTo>
                          <a:pt x="11" y="6"/>
                          <a:pt x="10" y="5"/>
                          <a:pt x="10" y="5"/>
                        </a:cubicBezTo>
                        <a:cubicBezTo>
                          <a:pt x="9" y="4"/>
                          <a:pt x="8" y="5"/>
                          <a:pt x="7" y="5"/>
                        </a:cubicBezTo>
                        <a:cubicBezTo>
                          <a:pt x="6" y="5"/>
                          <a:pt x="6" y="7"/>
                          <a:pt x="8" y="7"/>
                        </a:cubicBezTo>
                        <a:cubicBezTo>
                          <a:pt x="8" y="7"/>
                          <a:pt x="8" y="7"/>
                          <a:pt x="9" y="7"/>
                        </a:cubicBezTo>
                        <a:cubicBezTo>
                          <a:pt x="9" y="6"/>
                          <a:pt x="9" y="6"/>
                          <a:pt x="8" y="5"/>
                        </a:cubicBezTo>
                        <a:cubicBezTo>
                          <a:pt x="8" y="6"/>
                          <a:pt x="7" y="7"/>
                          <a:pt x="5" y="7"/>
                        </a:cubicBezTo>
                        <a:cubicBezTo>
                          <a:pt x="5" y="7"/>
                          <a:pt x="5" y="7"/>
                          <a:pt x="6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"/>
                          <a:pt x="7" y="7"/>
                          <a:pt x="6" y="7"/>
                        </a:cubicBezTo>
                        <a:cubicBezTo>
                          <a:pt x="6" y="8"/>
                          <a:pt x="5" y="8"/>
                          <a:pt x="5" y="7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6"/>
                          <a:pt x="7" y="7"/>
                          <a:pt x="6" y="7"/>
                        </a:cubicBezTo>
                        <a:cubicBezTo>
                          <a:pt x="6" y="6"/>
                          <a:pt x="6" y="5"/>
                          <a:pt x="7" y="5"/>
                        </a:cubicBezTo>
                        <a:cubicBezTo>
                          <a:pt x="9" y="4"/>
                          <a:pt x="9" y="7"/>
                          <a:pt x="9" y="8"/>
                        </a:cubicBezTo>
                        <a:cubicBezTo>
                          <a:pt x="9" y="10"/>
                          <a:pt x="7" y="10"/>
                          <a:pt x="5" y="10"/>
                        </a:cubicBezTo>
                        <a:cubicBezTo>
                          <a:pt x="2" y="8"/>
                          <a:pt x="3" y="4"/>
                          <a:pt x="6" y="3"/>
                        </a:cubicBezTo>
                        <a:cubicBezTo>
                          <a:pt x="8" y="3"/>
                          <a:pt x="10" y="5"/>
                          <a:pt x="10" y="7"/>
                        </a:cubicBezTo>
                        <a:cubicBezTo>
                          <a:pt x="11" y="9"/>
                          <a:pt x="8" y="11"/>
                          <a:pt x="6" y="11"/>
                        </a:cubicBezTo>
                        <a:cubicBezTo>
                          <a:pt x="4" y="11"/>
                          <a:pt x="2" y="9"/>
                          <a:pt x="2" y="7"/>
                        </a:cubicBezTo>
                        <a:cubicBezTo>
                          <a:pt x="2" y="4"/>
                          <a:pt x="5" y="3"/>
                          <a:pt x="8" y="3"/>
                        </a:cubicBezTo>
                        <a:cubicBezTo>
                          <a:pt x="9" y="4"/>
                          <a:pt x="9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Freeform 300"/>
                  <p:cNvSpPr>
                    <a:spLocks/>
                  </p:cNvSpPr>
                  <p:nvPr/>
                </p:nvSpPr>
                <p:spPr bwMode="auto">
                  <a:xfrm>
                    <a:off x="896" y="1685"/>
                    <a:ext cx="20" cy="18"/>
                  </a:xfrm>
                  <a:custGeom>
                    <a:avLst/>
                    <a:gdLst>
                      <a:gd name="T0" fmla="*/ 22 w 30"/>
                      <a:gd name="T1" fmla="*/ 27 h 28"/>
                      <a:gd name="T2" fmla="*/ 30 w 30"/>
                      <a:gd name="T3" fmla="*/ 22 h 28"/>
                      <a:gd name="T4" fmla="*/ 1 w 30"/>
                      <a:gd name="T5" fmla="*/ 8 h 28"/>
                      <a:gd name="T6" fmla="*/ 3 w 30"/>
                      <a:gd name="T7" fmla="*/ 4 h 28"/>
                      <a:gd name="T8" fmla="*/ 5 w 30"/>
                      <a:gd name="T9" fmla="*/ 4 h 28"/>
                      <a:gd name="T10" fmla="*/ 6 w 30"/>
                      <a:gd name="T11" fmla="*/ 8 h 28"/>
                      <a:gd name="T12" fmla="*/ 5 w 30"/>
                      <a:gd name="T13" fmla="*/ 7 h 28"/>
                      <a:gd name="T14" fmla="*/ 6 w 30"/>
                      <a:gd name="T15" fmla="*/ 3 h 28"/>
                      <a:gd name="T16" fmla="*/ 10 w 30"/>
                      <a:gd name="T17" fmla="*/ 4 h 28"/>
                      <a:gd name="T18" fmla="*/ 10 w 30"/>
                      <a:gd name="T19" fmla="*/ 8 h 28"/>
                      <a:gd name="T20" fmla="*/ 10 w 30"/>
                      <a:gd name="T21" fmla="*/ 8 h 28"/>
                      <a:gd name="T22" fmla="*/ 12 w 30"/>
                      <a:gd name="T23" fmla="*/ 4 h 28"/>
                      <a:gd name="T24" fmla="*/ 15 w 30"/>
                      <a:gd name="T25" fmla="*/ 7 h 28"/>
                      <a:gd name="T26" fmla="*/ 14 w 30"/>
                      <a:gd name="T27" fmla="*/ 9 h 28"/>
                      <a:gd name="T28" fmla="*/ 13 w 30"/>
                      <a:gd name="T29" fmla="*/ 9 h 28"/>
                      <a:gd name="T30" fmla="*/ 15 w 30"/>
                      <a:gd name="T31" fmla="*/ 8 h 28"/>
                      <a:gd name="T32" fmla="*/ 18 w 30"/>
                      <a:gd name="T33" fmla="*/ 10 h 28"/>
                      <a:gd name="T34" fmla="*/ 17 w 30"/>
                      <a:gd name="T35" fmla="*/ 14 h 28"/>
                      <a:gd name="T36" fmla="*/ 17 w 30"/>
                      <a:gd name="T37" fmla="*/ 12 h 28"/>
                      <a:gd name="T38" fmla="*/ 20 w 30"/>
                      <a:gd name="T39" fmla="*/ 11 h 28"/>
                      <a:gd name="T40" fmla="*/ 23 w 30"/>
                      <a:gd name="T41" fmla="*/ 15 h 28"/>
                      <a:gd name="T42" fmla="*/ 21 w 30"/>
                      <a:gd name="T43" fmla="*/ 18 h 28"/>
                      <a:gd name="T44" fmla="*/ 21 w 30"/>
                      <a:gd name="T45" fmla="*/ 18 h 28"/>
                      <a:gd name="T46" fmla="*/ 23 w 30"/>
                      <a:gd name="T47" fmla="*/ 17 h 28"/>
                      <a:gd name="T48" fmla="*/ 25 w 30"/>
                      <a:gd name="T49" fmla="*/ 22 h 28"/>
                      <a:gd name="T50" fmla="*/ 23 w 30"/>
                      <a:gd name="T51" fmla="*/ 25 h 28"/>
                      <a:gd name="T52" fmla="*/ 23 w 30"/>
                      <a:gd name="T53" fmla="*/ 25 h 28"/>
                      <a:gd name="T54" fmla="*/ 24 w 30"/>
                      <a:gd name="T55" fmla="*/ 20 h 28"/>
                      <a:gd name="T56" fmla="*/ 19 w 30"/>
                      <a:gd name="T57" fmla="*/ 9 h 28"/>
                      <a:gd name="T58" fmla="*/ 22 w 30"/>
                      <a:gd name="T59" fmla="*/ 11 h 28"/>
                      <a:gd name="T60" fmla="*/ 20 w 30"/>
                      <a:gd name="T61" fmla="*/ 12 h 28"/>
                      <a:gd name="T62" fmla="*/ 17 w 30"/>
                      <a:gd name="T63" fmla="*/ 10 h 28"/>
                      <a:gd name="T64" fmla="*/ 26 w 30"/>
                      <a:gd name="T65" fmla="*/ 18 h 28"/>
                      <a:gd name="T66" fmla="*/ 24 w 30"/>
                      <a:gd name="T67" fmla="*/ 26 h 28"/>
                      <a:gd name="T68" fmla="*/ 23 w 30"/>
                      <a:gd name="T69" fmla="*/ 23 h 28"/>
                      <a:gd name="T70" fmla="*/ 24 w 30"/>
                      <a:gd name="T71" fmla="*/ 20 h 28"/>
                      <a:gd name="T72" fmla="*/ 25 w 30"/>
                      <a:gd name="T73" fmla="*/ 18 h 28"/>
                      <a:gd name="T74" fmla="*/ 23 w 30"/>
                      <a:gd name="T75" fmla="*/ 19 h 28"/>
                      <a:gd name="T76" fmla="*/ 21 w 30"/>
                      <a:gd name="T77" fmla="*/ 16 h 28"/>
                      <a:gd name="T78" fmla="*/ 22 w 30"/>
                      <a:gd name="T79" fmla="*/ 13 h 28"/>
                      <a:gd name="T80" fmla="*/ 22 w 30"/>
                      <a:gd name="T81" fmla="*/ 12 h 28"/>
                      <a:gd name="T82" fmla="*/ 19 w 30"/>
                      <a:gd name="T83" fmla="*/ 14 h 28"/>
                      <a:gd name="T84" fmla="*/ 16 w 30"/>
                      <a:gd name="T85" fmla="*/ 12 h 28"/>
                      <a:gd name="T86" fmla="*/ 17 w 30"/>
                      <a:gd name="T87" fmla="*/ 9 h 28"/>
                      <a:gd name="T88" fmla="*/ 17 w 30"/>
                      <a:gd name="T89" fmla="*/ 8 h 28"/>
                      <a:gd name="T90" fmla="*/ 15 w 30"/>
                      <a:gd name="T91" fmla="*/ 10 h 28"/>
                      <a:gd name="T92" fmla="*/ 13 w 30"/>
                      <a:gd name="T93" fmla="*/ 7 h 28"/>
                      <a:gd name="T94" fmla="*/ 14 w 30"/>
                      <a:gd name="T95" fmla="*/ 6 h 28"/>
                      <a:gd name="T96" fmla="*/ 14 w 30"/>
                      <a:gd name="T97" fmla="*/ 4 h 28"/>
                      <a:gd name="T98" fmla="*/ 12 w 30"/>
                      <a:gd name="T99" fmla="*/ 8 h 28"/>
                      <a:gd name="T100" fmla="*/ 8 w 30"/>
                      <a:gd name="T101" fmla="*/ 7 h 28"/>
                      <a:gd name="T102" fmla="*/ 8 w 30"/>
                      <a:gd name="T103" fmla="*/ 4 h 28"/>
                      <a:gd name="T104" fmla="*/ 8 w 30"/>
                      <a:gd name="T105" fmla="*/ 3 h 28"/>
                      <a:gd name="T106" fmla="*/ 7 w 30"/>
                      <a:gd name="T107" fmla="*/ 7 h 28"/>
                      <a:gd name="T108" fmla="*/ 3 w 30"/>
                      <a:gd name="T109" fmla="*/ 8 h 28"/>
                      <a:gd name="T110" fmla="*/ 3 w 30"/>
                      <a:gd name="T111" fmla="*/ 4 h 28"/>
                      <a:gd name="T112" fmla="*/ 5 w 30"/>
                      <a:gd name="T113" fmla="*/ 4 h 28"/>
                      <a:gd name="T114" fmla="*/ 3 w 30"/>
                      <a:gd name="T115" fmla="*/ 8 h 28"/>
                      <a:gd name="T116" fmla="*/ 19 w 30"/>
                      <a:gd name="T117" fmla="*/ 9 h 28"/>
                      <a:gd name="T118" fmla="*/ 24 w 30"/>
                      <a:gd name="T119" fmla="*/ 26 h 28"/>
                      <a:gd name="T120" fmla="*/ 2 w 30"/>
                      <a:gd name="T121" fmla="*/ 1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" h="28">
                        <a:moveTo>
                          <a:pt x="2" y="10"/>
                        </a:moveTo>
                        <a:cubicBezTo>
                          <a:pt x="7" y="10"/>
                          <a:pt x="11" y="10"/>
                          <a:pt x="14" y="13"/>
                        </a:cubicBezTo>
                        <a:cubicBezTo>
                          <a:pt x="20" y="16"/>
                          <a:pt x="21" y="22"/>
                          <a:pt x="22" y="27"/>
                        </a:cubicBezTo>
                        <a:cubicBezTo>
                          <a:pt x="22" y="28"/>
                          <a:pt x="23" y="28"/>
                          <a:pt x="24" y="27"/>
                        </a:cubicBezTo>
                        <a:cubicBezTo>
                          <a:pt x="26" y="26"/>
                          <a:pt x="27" y="24"/>
                          <a:pt x="29" y="23"/>
                        </a:cubicBezTo>
                        <a:cubicBezTo>
                          <a:pt x="30" y="23"/>
                          <a:pt x="30" y="23"/>
                          <a:pt x="30" y="22"/>
                        </a:cubicBezTo>
                        <a:cubicBezTo>
                          <a:pt x="29" y="14"/>
                          <a:pt x="21" y="6"/>
                          <a:pt x="14" y="3"/>
                        </a:cubicBezTo>
                        <a:cubicBezTo>
                          <a:pt x="11" y="1"/>
                          <a:pt x="6" y="0"/>
                          <a:pt x="2" y="1"/>
                        </a:cubicBezTo>
                        <a:cubicBezTo>
                          <a:pt x="0" y="2"/>
                          <a:pt x="1" y="7"/>
                          <a:pt x="1" y="8"/>
                        </a:cubicBezTo>
                        <a:cubicBezTo>
                          <a:pt x="1" y="10"/>
                          <a:pt x="3" y="10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9"/>
                          <a:pt x="5" y="9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5"/>
                          <a:pt x="3" y="7"/>
                          <a:pt x="3" y="8"/>
                        </a:cubicBezTo>
                        <a:cubicBezTo>
                          <a:pt x="4" y="9"/>
                          <a:pt x="5" y="9"/>
                          <a:pt x="6" y="8"/>
                        </a:cubicBezTo>
                        <a:cubicBezTo>
                          <a:pt x="6" y="7"/>
                          <a:pt x="6" y="6"/>
                          <a:pt x="7" y="4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5" y="5"/>
                          <a:pt x="5" y="6"/>
                          <a:pt x="5" y="7"/>
                        </a:cubicBezTo>
                        <a:cubicBezTo>
                          <a:pt x="5" y="8"/>
                          <a:pt x="7" y="9"/>
                          <a:pt x="7" y="8"/>
                        </a:cubicBezTo>
                        <a:cubicBezTo>
                          <a:pt x="8" y="6"/>
                          <a:pt x="8" y="5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6" y="5"/>
                          <a:pt x="6" y="6"/>
                          <a:pt x="6" y="8"/>
                        </a:cubicBezTo>
                        <a:cubicBezTo>
                          <a:pt x="6" y="9"/>
                          <a:pt x="8" y="10"/>
                          <a:pt x="9" y="9"/>
                        </a:cubicBezTo>
                        <a:cubicBezTo>
                          <a:pt x="9" y="7"/>
                          <a:pt x="10" y="6"/>
                          <a:pt x="10" y="4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9"/>
                          <a:pt x="10" y="9"/>
                          <a:pt x="10" y="8"/>
                        </a:cubicBezTo>
                        <a:cubicBezTo>
                          <a:pt x="11" y="6"/>
                          <a:pt x="11" y="5"/>
                          <a:pt x="12" y="3"/>
                        </a:cubicBezTo>
                        <a:cubicBezTo>
                          <a:pt x="11" y="3"/>
                          <a:pt x="10" y="3"/>
                          <a:pt x="10" y="3"/>
                        </a:cubicBezTo>
                        <a:cubicBezTo>
                          <a:pt x="10" y="5"/>
                          <a:pt x="10" y="6"/>
                          <a:pt x="10" y="8"/>
                        </a:cubicBezTo>
                        <a:cubicBezTo>
                          <a:pt x="10" y="9"/>
                          <a:pt x="11" y="10"/>
                          <a:pt x="12" y="9"/>
                        </a:cubicBezTo>
                        <a:cubicBezTo>
                          <a:pt x="12" y="7"/>
                          <a:pt x="13" y="6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11" y="9"/>
                          <a:pt x="12" y="9"/>
                          <a:pt x="13" y="9"/>
                        </a:cubicBezTo>
                        <a:cubicBezTo>
                          <a:pt x="14" y="8"/>
                          <a:pt x="15" y="8"/>
                          <a:pt x="15" y="7"/>
                        </a:cubicBezTo>
                        <a:cubicBezTo>
                          <a:pt x="15" y="7"/>
                          <a:pt x="14" y="6"/>
                          <a:pt x="13" y="6"/>
                        </a:cubicBezTo>
                        <a:cubicBezTo>
                          <a:pt x="13" y="7"/>
                          <a:pt x="13" y="7"/>
                          <a:pt x="13" y="8"/>
                        </a:cubicBezTo>
                        <a:cubicBezTo>
                          <a:pt x="12" y="9"/>
                          <a:pt x="13" y="10"/>
                          <a:pt x="14" y="9"/>
                        </a:cubicBezTo>
                        <a:cubicBezTo>
                          <a:pt x="15" y="8"/>
                          <a:pt x="16" y="8"/>
                          <a:pt x="17" y="7"/>
                        </a:cubicBezTo>
                        <a:cubicBezTo>
                          <a:pt x="17" y="7"/>
                          <a:pt x="16" y="6"/>
                          <a:pt x="16" y="5"/>
                        </a:cubicBezTo>
                        <a:cubicBezTo>
                          <a:pt x="15" y="7"/>
                          <a:pt x="14" y="7"/>
                          <a:pt x="13" y="9"/>
                        </a:cubicBezTo>
                        <a:cubicBezTo>
                          <a:pt x="13" y="9"/>
                          <a:pt x="14" y="11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6" y="9"/>
                          <a:pt x="15" y="8"/>
                          <a:pt x="15" y="8"/>
                        </a:cubicBezTo>
                        <a:cubicBezTo>
                          <a:pt x="14" y="9"/>
                          <a:pt x="14" y="10"/>
                          <a:pt x="14" y="11"/>
                        </a:cubicBezTo>
                        <a:cubicBezTo>
                          <a:pt x="13" y="11"/>
                          <a:pt x="14" y="12"/>
                          <a:pt x="15" y="12"/>
                        </a:cubicBezTo>
                        <a:cubicBezTo>
                          <a:pt x="17" y="11"/>
                          <a:pt x="17" y="11"/>
                          <a:pt x="18" y="10"/>
                        </a:cubicBezTo>
                        <a:cubicBezTo>
                          <a:pt x="18" y="10"/>
                          <a:pt x="17" y="9"/>
                          <a:pt x="17" y="9"/>
                        </a:cubicBezTo>
                        <a:cubicBezTo>
                          <a:pt x="16" y="10"/>
                          <a:pt x="16" y="11"/>
                          <a:pt x="15" y="12"/>
                        </a:cubicBezTo>
                        <a:cubicBezTo>
                          <a:pt x="15" y="13"/>
                          <a:pt x="16" y="14"/>
                          <a:pt x="17" y="14"/>
                        </a:cubicBezTo>
                        <a:cubicBezTo>
                          <a:pt x="18" y="13"/>
                          <a:pt x="19" y="12"/>
                          <a:pt x="20" y="12"/>
                        </a:cubicBezTo>
                        <a:cubicBezTo>
                          <a:pt x="20" y="11"/>
                          <a:pt x="20" y="11"/>
                          <a:pt x="19" y="10"/>
                        </a:cubicBezTo>
                        <a:cubicBezTo>
                          <a:pt x="18" y="11"/>
                          <a:pt x="18" y="11"/>
                          <a:pt x="17" y="12"/>
                        </a:cubicBezTo>
                        <a:cubicBezTo>
                          <a:pt x="16" y="13"/>
                          <a:pt x="17" y="14"/>
                          <a:pt x="18" y="14"/>
                        </a:cubicBezTo>
                        <a:cubicBezTo>
                          <a:pt x="19" y="13"/>
                          <a:pt x="20" y="13"/>
                          <a:pt x="21" y="13"/>
                        </a:cubicBezTo>
                        <a:cubicBezTo>
                          <a:pt x="21" y="12"/>
                          <a:pt x="20" y="12"/>
                          <a:pt x="20" y="11"/>
                        </a:cubicBezTo>
                        <a:cubicBezTo>
                          <a:pt x="19" y="12"/>
                          <a:pt x="19" y="13"/>
                          <a:pt x="18" y="15"/>
                        </a:cubicBezTo>
                        <a:cubicBezTo>
                          <a:pt x="18" y="15"/>
                          <a:pt x="18" y="17"/>
                          <a:pt x="19" y="16"/>
                        </a:cubicBezTo>
                        <a:cubicBezTo>
                          <a:pt x="21" y="16"/>
                          <a:pt x="21" y="15"/>
                          <a:pt x="23" y="15"/>
                        </a:cubicBezTo>
                        <a:cubicBezTo>
                          <a:pt x="22" y="14"/>
                          <a:pt x="22" y="14"/>
                          <a:pt x="21" y="13"/>
                        </a:cubicBezTo>
                        <a:cubicBezTo>
                          <a:pt x="21" y="14"/>
                          <a:pt x="20" y="15"/>
                          <a:pt x="20" y="16"/>
                        </a:cubicBezTo>
                        <a:cubicBezTo>
                          <a:pt x="19" y="17"/>
                          <a:pt x="20" y="18"/>
                          <a:pt x="21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5"/>
                          <a:pt x="23" y="15"/>
                        </a:cubicBezTo>
                        <a:cubicBezTo>
                          <a:pt x="22" y="16"/>
                          <a:pt x="22" y="17"/>
                          <a:pt x="21" y="18"/>
                        </a:cubicBezTo>
                        <a:cubicBezTo>
                          <a:pt x="20" y="19"/>
                          <a:pt x="21" y="20"/>
                          <a:pt x="22" y="20"/>
                        </a:cubicBezTo>
                        <a:cubicBezTo>
                          <a:pt x="23" y="19"/>
                          <a:pt x="24" y="19"/>
                          <a:pt x="25" y="19"/>
                        </a:cubicBezTo>
                        <a:cubicBezTo>
                          <a:pt x="24" y="18"/>
                          <a:pt x="24" y="18"/>
                          <a:pt x="23" y="17"/>
                        </a:cubicBezTo>
                        <a:cubicBezTo>
                          <a:pt x="23" y="18"/>
                          <a:pt x="22" y="19"/>
                          <a:pt x="22" y="20"/>
                        </a:cubicBezTo>
                        <a:cubicBezTo>
                          <a:pt x="22" y="21"/>
                          <a:pt x="22" y="22"/>
                          <a:pt x="23" y="22"/>
                        </a:cubicBezTo>
                        <a:cubicBezTo>
                          <a:pt x="24" y="22"/>
                          <a:pt x="24" y="22"/>
                          <a:pt x="25" y="22"/>
                        </a:cubicBezTo>
                        <a:cubicBezTo>
                          <a:pt x="25" y="21"/>
                          <a:pt x="24" y="21"/>
                          <a:pt x="24" y="20"/>
                        </a:cubicBezTo>
                        <a:cubicBezTo>
                          <a:pt x="23" y="21"/>
                          <a:pt x="23" y="22"/>
                          <a:pt x="22" y="23"/>
                        </a:cubicBezTo>
                        <a:cubicBezTo>
                          <a:pt x="22" y="24"/>
                          <a:pt x="23" y="25"/>
                          <a:pt x="23" y="25"/>
                        </a:cubicBezTo>
                        <a:cubicBezTo>
                          <a:pt x="24" y="24"/>
                          <a:pt x="25" y="24"/>
                          <a:pt x="25" y="24"/>
                        </a:cubicBezTo>
                        <a:cubicBezTo>
                          <a:pt x="25" y="24"/>
                          <a:pt x="25" y="23"/>
                          <a:pt x="24" y="23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2" y="26"/>
                          <a:pt x="23" y="27"/>
                          <a:pt x="24" y="26"/>
                        </a:cubicBezTo>
                        <a:cubicBezTo>
                          <a:pt x="26" y="24"/>
                          <a:pt x="26" y="22"/>
                          <a:pt x="26" y="19"/>
                        </a:cubicBezTo>
                        <a:cubicBezTo>
                          <a:pt x="26" y="19"/>
                          <a:pt x="25" y="20"/>
                          <a:pt x="24" y="20"/>
                        </a:cubicBezTo>
                        <a:cubicBezTo>
                          <a:pt x="25" y="20"/>
                          <a:pt x="25" y="21"/>
                          <a:pt x="26" y="22"/>
                        </a:cubicBezTo>
                        <a:cubicBezTo>
                          <a:pt x="26" y="21"/>
                          <a:pt x="27" y="21"/>
                          <a:pt x="27" y="20"/>
                        </a:cubicBezTo>
                        <a:cubicBezTo>
                          <a:pt x="25" y="16"/>
                          <a:pt x="23" y="12"/>
                          <a:pt x="19" y="9"/>
                        </a:cubicBezTo>
                        <a:cubicBezTo>
                          <a:pt x="18" y="9"/>
                          <a:pt x="18" y="10"/>
                          <a:pt x="17" y="10"/>
                        </a:cubicBezTo>
                        <a:cubicBezTo>
                          <a:pt x="18" y="11"/>
                          <a:pt x="20" y="12"/>
                          <a:pt x="21" y="12"/>
                        </a:cubicBezTo>
                        <a:cubicBezTo>
                          <a:pt x="22" y="13"/>
                          <a:pt x="23" y="11"/>
                          <a:pt x="22" y="11"/>
                        </a:cubicBezTo>
                        <a:cubicBezTo>
                          <a:pt x="20" y="9"/>
                          <a:pt x="19" y="9"/>
                          <a:pt x="17" y="8"/>
                        </a:cubicBezTo>
                        <a:cubicBezTo>
                          <a:pt x="16" y="7"/>
                          <a:pt x="15" y="9"/>
                          <a:pt x="17" y="10"/>
                        </a:cubicBezTo>
                        <a:cubicBezTo>
                          <a:pt x="18" y="11"/>
                          <a:pt x="19" y="11"/>
                          <a:pt x="20" y="12"/>
                        </a:cubicBezTo>
                        <a:cubicBezTo>
                          <a:pt x="21" y="12"/>
                          <a:pt x="21" y="11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8"/>
                          <a:pt x="16" y="9"/>
                          <a:pt x="17" y="10"/>
                        </a:cubicBezTo>
                        <a:cubicBezTo>
                          <a:pt x="21" y="14"/>
                          <a:pt x="23" y="17"/>
                          <a:pt x="26" y="22"/>
                        </a:cubicBezTo>
                        <a:cubicBezTo>
                          <a:pt x="26" y="23"/>
                          <a:pt x="28" y="22"/>
                          <a:pt x="27" y="20"/>
                        </a:cubicBezTo>
                        <a:cubicBezTo>
                          <a:pt x="27" y="19"/>
                          <a:pt x="27" y="19"/>
                          <a:pt x="26" y="18"/>
                        </a:cubicBezTo>
                        <a:cubicBezTo>
                          <a:pt x="25" y="18"/>
                          <a:pt x="24" y="18"/>
                          <a:pt x="24" y="19"/>
                        </a:cubicBezTo>
                        <a:cubicBezTo>
                          <a:pt x="24" y="21"/>
                          <a:pt x="24" y="23"/>
                          <a:pt x="23" y="25"/>
                        </a:cubicBezTo>
                        <a:cubicBezTo>
                          <a:pt x="23" y="25"/>
                          <a:pt x="24" y="26"/>
                          <a:pt x="24" y="26"/>
                        </a:cubicBezTo>
                        <a:cubicBezTo>
                          <a:pt x="25" y="25"/>
                          <a:pt x="25" y="25"/>
                          <a:pt x="26" y="24"/>
                        </a:cubicBezTo>
                        <a:cubicBezTo>
                          <a:pt x="26" y="23"/>
                          <a:pt x="26" y="22"/>
                          <a:pt x="25" y="22"/>
                        </a:cubicBezTo>
                        <a:cubicBezTo>
                          <a:pt x="24" y="22"/>
                          <a:pt x="24" y="22"/>
                          <a:pt x="23" y="23"/>
                        </a:cubicBezTo>
                        <a:cubicBezTo>
                          <a:pt x="23" y="23"/>
                          <a:pt x="24" y="24"/>
                          <a:pt x="24" y="24"/>
                        </a:cubicBezTo>
                        <a:cubicBezTo>
                          <a:pt x="25" y="23"/>
                          <a:pt x="25" y="23"/>
                          <a:pt x="26" y="21"/>
                        </a:cubicBezTo>
                        <a:cubicBezTo>
                          <a:pt x="26" y="20"/>
                          <a:pt x="25" y="19"/>
                          <a:pt x="24" y="20"/>
                        </a:cubicBezTo>
                        <a:cubicBezTo>
                          <a:pt x="24" y="20"/>
                          <a:pt x="23" y="20"/>
                          <a:pt x="23" y="20"/>
                        </a:cubicBezTo>
                        <a:cubicBezTo>
                          <a:pt x="23" y="20"/>
                          <a:pt x="23" y="21"/>
                          <a:pt x="24" y="22"/>
                        </a:cubicBezTo>
                        <a:cubicBezTo>
                          <a:pt x="25" y="20"/>
                          <a:pt x="25" y="20"/>
                          <a:pt x="25" y="18"/>
                        </a:cubicBezTo>
                        <a:cubicBezTo>
                          <a:pt x="26" y="17"/>
                          <a:pt x="24" y="16"/>
                          <a:pt x="24" y="17"/>
                        </a:cubicBezTo>
                        <a:cubicBezTo>
                          <a:pt x="23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3" y="19"/>
                        </a:cubicBezTo>
                        <a:cubicBezTo>
                          <a:pt x="23" y="18"/>
                          <a:pt x="24" y="17"/>
                          <a:pt x="25" y="16"/>
                        </a:cubicBezTo>
                        <a:cubicBezTo>
                          <a:pt x="25" y="15"/>
                          <a:pt x="24" y="14"/>
                          <a:pt x="23" y="14"/>
                        </a:cubicBezTo>
                        <a:cubicBezTo>
                          <a:pt x="22" y="15"/>
                          <a:pt x="22" y="15"/>
                          <a:pt x="21" y="16"/>
                        </a:cubicBezTo>
                        <a:cubicBezTo>
                          <a:pt x="21" y="16"/>
                          <a:pt x="22" y="17"/>
                          <a:pt x="22" y="17"/>
                        </a:cubicBezTo>
                        <a:cubicBezTo>
                          <a:pt x="23" y="15"/>
                          <a:pt x="23" y="16"/>
                          <a:pt x="23" y="14"/>
                        </a:cubicBezTo>
                        <a:cubicBezTo>
                          <a:pt x="24" y="13"/>
                          <a:pt x="23" y="12"/>
                          <a:pt x="22" y="13"/>
                        </a:cubicBezTo>
                        <a:cubicBezTo>
                          <a:pt x="21" y="13"/>
                          <a:pt x="20" y="14"/>
                          <a:pt x="19" y="14"/>
                        </a:cubicBezTo>
                        <a:cubicBezTo>
                          <a:pt x="19" y="15"/>
                          <a:pt x="19" y="15"/>
                          <a:pt x="20" y="16"/>
                        </a:cubicBezTo>
                        <a:cubicBezTo>
                          <a:pt x="21" y="15"/>
                          <a:pt x="21" y="13"/>
                          <a:pt x="22" y="12"/>
                        </a:cubicBezTo>
                        <a:cubicBezTo>
                          <a:pt x="22" y="11"/>
                          <a:pt x="22" y="10"/>
                          <a:pt x="21" y="11"/>
                        </a:cubicBezTo>
                        <a:cubicBezTo>
                          <a:pt x="19" y="11"/>
                          <a:pt x="18" y="11"/>
                          <a:pt x="17" y="12"/>
                        </a:cubicBezTo>
                        <a:cubicBezTo>
                          <a:pt x="18" y="13"/>
                          <a:pt x="18" y="13"/>
                          <a:pt x="19" y="14"/>
                        </a:cubicBezTo>
                        <a:cubicBezTo>
                          <a:pt x="19" y="13"/>
                          <a:pt x="20" y="12"/>
                          <a:pt x="21" y="12"/>
                        </a:cubicBezTo>
                        <a:cubicBezTo>
                          <a:pt x="21" y="11"/>
                          <a:pt x="21" y="9"/>
                          <a:pt x="20" y="10"/>
                        </a:cubicBezTo>
                        <a:cubicBezTo>
                          <a:pt x="18" y="10"/>
                          <a:pt x="17" y="11"/>
                          <a:pt x="16" y="12"/>
                        </a:cubicBezTo>
                        <a:cubicBezTo>
                          <a:pt x="16" y="12"/>
                          <a:pt x="17" y="13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19" y="9"/>
                          <a:pt x="18" y="8"/>
                          <a:pt x="17" y="9"/>
                        </a:cubicBezTo>
                        <a:cubicBezTo>
                          <a:pt x="16" y="9"/>
                          <a:pt x="15" y="10"/>
                          <a:pt x="14" y="10"/>
                        </a:cubicBezTo>
                        <a:cubicBezTo>
                          <a:pt x="15" y="10"/>
                          <a:pt x="15" y="11"/>
                          <a:pt x="16" y="11"/>
                        </a:cubicBezTo>
                        <a:cubicBezTo>
                          <a:pt x="16" y="10"/>
                          <a:pt x="17" y="9"/>
                          <a:pt x="17" y="8"/>
                        </a:cubicBezTo>
                        <a:cubicBezTo>
                          <a:pt x="17" y="7"/>
                          <a:pt x="16" y="7"/>
                          <a:pt x="15" y="7"/>
                        </a:cubicBezTo>
                        <a:cubicBezTo>
                          <a:pt x="15" y="7"/>
                          <a:pt x="14" y="8"/>
                          <a:pt x="14" y="8"/>
                        </a:cubicBezTo>
                        <a:cubicBezTo>
                          <a:pt x="14" y="9"/>
                          <a:pt x="15" y="9"/>
                          <a:pt x="15" y="10"/>
                        </a:cubicBezTo>
                        <a:cubicBezTo>
                          <a:pt x="16" y="9"/>
                          <a:pt x="17" y="8"/>
                          <a:pt x="17" y="7"/>
                        </a:cubicBezTo>
                        <a:cubicBezTo>
                          <a:pt x="18" y="6"/>
                          <a:pt x="17" y="5"/>
                          <a:pt x="16" y="5"/>
                        </a:cubicBezTo>
                        <a:cubicBezTo>
                          <a:pt x="15" y="6"/>
                          <a:pt x="14" y="7"/>
                          <a:pt x="13" y="7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8"/>
                          <a:pt x="15" y="7"/>
                          <a:pt x="15" y="7"/>
                        </a:cubicBezTo>
                        <a:cubicBezTo>
                          <a:pt x="16" y="5"/>
                          <a:pt x="14" y="5"/>
                          <a:pt x="14" y="6"/>
                        </a:cubicBezTo>
                        <a:cubicBezTo>
                          <a:pt x="13" y="6"/>
                          <a:pt x="12" y="7"/>
                          <a:pt x="12" y="7"/>
                        </a:cubicBezTo>
                        <a:cubicBezTo>
                          <a:pt x="12" y="7"/>
                          <a:pt x="13" y="8"/>
                          <a:pt x="14" y="8"/>
                        </a:cubicBezTo>
                        <a:cubicBezTo>
                          <a:pt x="14" y="6"/>
                          <a:pt x="14" y="6"/>
                          <a:pt x="14" y="4"/>
                        </a:cubicBezTo>
                        <a:cubicBezTo>
                          <a:pt x="14" y="3"/>
                          <a:pt x="12" y="3"/>
                          <a:pt x="12" y="4"/>
                        </a:cubicBezTo>
                        <a:cubicBezTo>
                          <a:pt x="11" y="5"/>
                          <a:pt x="11" y="6"/>
                          <a:pt x="10" y="8"/>
                        </a:cubicBezTo>
                        <a:cubicBezTo>
                          <a:pt x="11" y="8"/>
                          <a:pt x="11" y="8"/>
                          <a:pt x="12" y="8"/>
                        </a:cubicBezTo>
                        <a:cubicBezTo>
                          <a:pt x="12" y="6"/>
                          <a:pt x="12" y="5"/>
                          <a:pt x="12" y="3"/>
                        </a:cubicBezTo>
                        <a:cubicBezTo>
                          <a:pt x="12" y="2"/>
                          <a:pt x="10" y="2"/>
                          <a:pt x="10" y="3"/>
                        </a:cubicBezTo>
                        <a:cubicBezTo>
                          <a:pt x="9" y="4"/>
                          <a:pt x="9" y="6"/>
                          <a:pt x="8" y="7"/>
                        </a:cubicBezTo>
                        <a:cubicBezTo>
                          <a:pt x="9" y="7"/>
                          <a:pt x="10" y="7"/>
                          <a:pt x="10" y="8"/>
                        </a:cubicBezTo>
                        <a:cubicBezTo>
                          <a:pt x="11" y="6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4"/>
                        </a:cubicBezTo>
                        <a:cubicBezTo>
                          <a:pt x="7" y="5"/>
                          <a:pt x="7" y="7"/>
                          <a:pt x="6" y="8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9" y="6"/>
                          <a:pt x="9" y="5"/>
                          <a:pt x="8" y="3"/>
                        </a:cubicBezTo>
                        <a:cubicBezTo>
                          <a:pt x="8" y="2"/>
                          <a:pt x="7" y="2"/>
                          <a:pt x="6" y="3"/>
                        </a:cubicBezTo>
                        <a:cubicBezTo>
                          <a:pt x="6" y="4"/>
                          <a:pt x="5" y="6"/>
                          <a:pt x="5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6"/>
                          <a:pt x="7" y="5"/>
                          <a:pt x="7" y="4"/>
                        </a:cubicBezTo>
                        <a:cubicBezTo>
                          <a:pt x="7" y="3"/>
                          <a:pt x="5" y="3"/>
                          <a:pt x="5" y="3"/>
                        </a:cubicBezTo>
                        <a:cubicBezTo>
                          <a:pt x="4" y="5"/>
                          <a:pt x="4" y="6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2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7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2" y="6"/>
                          <a:pt x="1" y="6"/>
                          <a:pt x="1" y="8"/>
                        </a:cubicBezTo>
                        <a:cubicBezTo>
                          <a:pt x="2" y="8"/>
                          <a:pt x="2" y="8"/>
                          <a:pt x="3" y="8"/>
                        </a:cubicBezTo>
                        <a:cubicBezTo>
                          <a:pt x="3" y="7"/>
                          <a:pt x="3" y="5"/>
                          <a:pt x="3" y="3"/>
                        </a:cubicBezTo>
                        <a:cubicBezTo>
                          <a:pt x="3" y="2"/>
                          <a:pt x="9" y="3"/>
                          <a:pt x="9" y="3"/>
                        </a:cubicBezTo>
                        <a:cubicBezTo>
                          <a:pt x="13" y="4"/>
                          <a:pt x="16" y="6"/>
                          <a:pt x="19" y="9"/>
                        </a:cubicBezTo>
                        <a:cubicBezTo>
                          <a:pt x="22" y="11"/>
                          <a:pt x="24" y="14"/>
                          <a:pt x="26" y="17"/>
                        </a:cubicBezTo>
                        <a:cubicBezTo>
                          <a:pt x="29" y="22"/>
                          <a:pt x="26" y="23"/>
                          <a:pt x="22" y="26"/>
                        </a:cubicBezTo>
                        <a:cubicBezTo>
                          <a:pt x="23" y="26"/>
                          <a:pt x="24" y="26"/>
                          <a:pt x="24" y="26"/>
                        </a:cubicBezTo>
                        <a:cubicBezTo>
                          <a:pt x="23" y="21"/>
                          <a:pt x="21" y="16"/>
                          <a:pt x="17" y="12"/>
                        </a:cubicBezTo>
                        <a:cubicBezTo>
                          <a:pt x="13" y="8"/>
                          <a:pt x="8" y="8"/>
                          <a:pt x="2" y="7"/>
                        </a:cubicBezTo>
                        <a:cubicBezTo>
                          <a:pt x="1" y="7"/>
                          <a:pt x="1" y="10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Freeform 301"/>
                  <p:cNvSpPr>
                    <a:spLocks/>
                  </p:cNvSpPr>
                  <p:nvPr/>
                </p:nvSpPr>
                <p:spPr bwMode="auto">
                  <a:xfrm>
                    <a:off x="893" y="1671"/>
                    <a:ext cx="36" cy="29"/>
                  </a:xfrm>
                  <a:custGeom>
                    <a:avLst/>
                    <a:gdLst>
                      <a:gd name="T0" fmla="*/ 5 w 53"/>
                      <a:gd name="T1" fmla="*/ 12 h 44"/>
                      <a:gd name="T2" fmla="*/ 10 w 53"/>
                      <a:gd name="T3" fmla="*/ 3 h 44"/>
                      <a:gd name="T4" fmla="*/ 33 w 53"/>
                      <a:gd name="T5" fmla="*/ 13 h 44"/>
                      <a:gd name="T6" fmla="*/ 45 w 53"/>
                      <a:gd name="T7" fmla="*/ 28 h 44"/>
                      <a:gd name="T8" fmla="*/ 49 w 53"/>
                      <a:gd name="T9" fmla="*/ 37 h 44"/>
                      <a:gd name="T10" fmla="*/ 44 w 53"/>
                      <a:gd name="T11" fmla="*/ 41 h 44"/>
                      <a:gd name="T12" fmla="*/ 38 w 53"/>
                      <a:gd name="T13" fmla="*/ 30 h 44"/>
                      <a:gd name="T14" fmla="*/ 27 w 53"/>
                      <a:gd name="T15" fmla="*/ 17 h 44"/>
                      <a:gd name="T16" fmla="*/ 3 w 53"/>
                      <a:gd name="T17" fmla="*/ 10 h 44"/>
                      <a:gd name="T18" fmla="*/ 4 w 53"/>
                      <a:gd name="T19" fmla="*/ 12 h 44"/>
                      <a:gd name="T20" fmla="*/ 42 w 53"/>
                      <a:gd name="T21" fmla="*/ 43 h 44"/>
                      <a:gd name="T22" fmla="*/ 43 w 53"/>
                      <a:gd name="T23" fmla="*/ 44 h 44"/>
                      <a:gd name="T24" fmla="*/ 52 w 53"/>
                      <a:gd name="T25" fmla="*/ 40 h 44"/>
                      <a:gd name="T26" fmla="*/ 35 w 53"/>
                      <a:gd name="T27" fmla="*/ 11 h 44"/>
                      <a:gd name="T28" fmla="*/ 8 w 53"/>
                      <a:gd name="T29" fmla="*/ 1 h 44"/>
                      <a:gd name="T30" fmla="*/ 3 w 53"/>
                      <a:gd name="T31" fmla="*/ 12 h 44"/>
                      <a:gd name="T32" fmla="*/ 5 w 53"/>
                      <a:gd name="T33" fmla="*/ 1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" y="12"/>
                        </a:moveTo>
                        <a:cubicBezTo>
                          <a:pt x="5" y="8"/>
                          <a:pt x="3" y="3"/>
                          <a:pt x="10" y="3"/>
                        </a:cubicBezTo>
                        <a:cubicBezTo>
                          <a:pt x="19" y="3"/>
                          <a:pt x="27" y="8"/>
                          <a:pt x="33" y="13"/>
                        </a:cubicBezTo>
                        <a:cubicBezTo>
                          <a:pt x="38" y="17"/>
                          <a:pt x="42" y="22"/>
                          <a:pt x="45" y="28"/>
                        </a:cubicBezTo>
                        <a:cubicBezTo>
                          <a:pt x="47" y="31"/>
                          <a:pt x="48" y="34"/>
                          <a:pt x="49" y="37"/>
                        </a:cubicBezTo>
                        <a:cubicBezTo>
                          <a:pt x="50" y="41"/>
                          <a:pt x="47" y="41"/>
                          <a:pt x="44" y="41"/>
                        </a:cubicBezTo>
                        <a:cubicBezTo>
                          <a:pt x="45" y="41"/>
                          <a:pt x="38" y="30"/>
                          <a:pt x="38" y="30"/>
                        </a:cubicBezTo>
                        <a:cubicBezTo>
                          <a:pt x="35" y="25"/>
                          <a:pt x="31" y="21"/>
                          <a:pt x="27" y="17"/>
                        </a:cubicBezTo>
                        <a:cubicBezTo>
                          <a:pt x="21" y="12"/>
                          <a:pt x="11" y="8"/>
                          <a:pt x="3" y="10"/>
                        </a:cubicBezTo>
                        <a:cubicBezTo>
                          <a:pt x="2" y="11"/>
                          <a:pt x="2" y="13"/>
                          <a:pt x="4" y="12"/>
                        </a:cubicBezTo>
                        <a:cubicBezTo>
                          <a:pt x="20" y="8"/>
                          <a:pt x="39" y="28"/>
                          <a:pt x="42" y="43"/>
                        </a:cubicBezTo>
                        <a:cubicBezTo>
                          <a:pt x="42" y="43"/>
                          <a:pt x="42" y="44"/>
                          <a:pt x="43" y="44"/>
                        </a:cubicBezTo>
                        <a:cubicBezTo>
                          <a:pt x="45" y="43"/>
                          <a:pt x="53" y="44"/>
                          <a:pt x="52" y="40"/>
                        </a:cubicBezTo>
                        <a:cubicBezTo>
                          <a:pt x="49" y="29"/>
                          <a:pt x="43" y="19"/>
                          <a:pt x="35" y="11"/>
                        </a:cubicBezTo>
                        <a:cubicBezTo>
                          <a:pt x="27" y="5"/>
                          <a:pt x="18" y="1"/>
                          <a:pt x="8" y="1"/>
                        </a:cubicBezTo>
                        <a:cubicBezTo>
                          <a:pt x="0" y="0"/>
                          <a:pt x="3" y="7"/>
                          <a:pt x="3" y="12"/>
                        </a:cubicBezTo>
                        <a:cubicBezTo>
                          <a:pt x="3" y="14"/>
                          <a:pt x="5" y="14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Freeform 302"/>
                  <p:cNvSpPr>
                    <a:spLocks/>
                  </p:cNvSpPr>
                  <p:nvPr/>
                </p:nvSpPr>
                <p:spPr bwMode="auto">
                  <a:xfrm>
                    <a:off x="895" y="1672"/>
                    <a:ext cx="24" cy="17"/>
                  </a:xfrm>
                  <a:custGeom>
                    <a:avLst/>
                    <a:gdLst>
                      <a:gd name="T0" fmla="*/ 4 w 35"/>
                      <a:gd name="T1" fmla="*/ 4 h 25"/>
                      <a:gd name="T2" fmla="*/ 3 w 35"/>
                      <a:gd name="T3" fmla="*/ 3 h 25"/>
                      <a:gd name="T4" fmla="*/ 4 w 35"/>
                      <a:gd name="T5" fmla="*/ 2 h 25"/>
                      <a:gd name="T6" fmla="*/ 5 w 35"/>
                      <a:gd name="T7" fmla="*/ 2 h 25"/>
                      <a:gd name="T8" fmla="*/ 5 w 35"/>
                      <a:gd name="T9" fmla="*/ 6 h 25"/>
                      <a:gd name="T10" fmla="*/ 6 w 35"/>
                      <a:gd name="T11" fmla="*/ 6 h 25"/>
                      <a:gd name="T12" fmla="*/ 11 w 35"/>
                      <a:gd name="T13" fmla="*/ 7 h 25"/>
                      <a:gd name="T14" fmla="*/ 12 w 35"/>
                      <a:gd name="T15" fmla="*/ 9 h 25"/>
                      <a:gd name="T16" fmla="*/ 14 w 35"/>
                      <a:gd name="T17" fmla="*/ 9 h 25"/>
                      <a:gd name="T18" fmla="*/ 15 w 35"/>
                      <a:gd name="T19" fmla="*/ 11 h 25"/>
                      <a:gd name="T20" fmla="*/ 15 w 35"/>
                      <a:gd name="T21" fmla="*/ 9 h 25"/>
                      <a:gd name="T22" fmla="*/ 15 w 35"/>
                      <a:gd name="T23" fmla="*/ 8 h 25"/>
                      <a:gd name="T24" fmla="*/ 15 w 35"/>
                      <a:gd name="T25" fmla="*/ 6 h 25"/>
                      <a:gd name="T26" fmla="*/ 16 w 35"/>
                      <a:gd name="T27" fmla="*/ 5 h 25"/>
                      <a:gd name="T28" fmla="*/ 15 w 35"/>
                      <a:gd name="T29" fmla="*/ 5 h 25"/>
                      <a:gd name="T30" fmla="*/ 14 w 35"/>
                      <a:gd name="T31" fmla="*/ 2 h 25"/>
                      <a:gd name="T32" fmla="*/ 19 w 35"/>
                      <a:gd name="T33" fmla="*/ 5 h 25"/>
                      <a:gd name="T34" fmla="*/ 18 w 35"/>
                      <a:gd name="T35" fmla="*/ 7 h 25"/>
                      <a:gd name="T36" fmla="*/ 22 w 35"/>
                      <a:gd name="T37" fmla="*/ 13 h 25"/>
                      <a:gd name="T38" fmla="*/ 22 w 35"/>
                      <a:gd name="T39" fmla="*/ 14 h 25"/>
                      <a:gd name="T40" fmla="*/ 24 w 35"/>
                      <a:gd name="T41" fmla="*/ 15 h 25"/>
                      <a:gd name="T42" fmla="*/ 25 w 35"/>
                      <a:gd name="T43" fmla="*/ 17 h 25"/>
                      <a:gd name="T44" fmla="*/ 26 w 35"/>
                      <a:gd name="T45" fmla="*/ 15 h 25"/>
                      <a:gd name="T46" fmla="*/ 28 w 35"/>
                      <a:gd name="T47" fmla="*/ 18 h 25"/>
                      <a:gd name="T48" fmla="*/ 29 w 35"/>
                      <a:gd name="T49" fmla="*/ 13 h 25"/>
                      <a:gd name="T50" fmla="*/ 30 w 35"/>
                      <a:gd name="T51" fmla="*/ 16 h 25"/>
                      <a:gd name="T52" fmla="*/ 33 w 35"/>
                      <a:gd name="T53" fmla="*/ 24 h 25"/>
                      <a:gd name="T54" fmla="*/ 20 w 35"/>
                      <a:gd name="T55" fmla="*/ 6 h 25"/>
                      <a:gd name="T56" fmla="*/ 24 w 35"/>
                      <a:gd name="T57" fmla="*/ 9 h 25"/>
                      <a:gd name="T58" fmla="*/ 29 w 35"/>
                      <a:gd name="T59" fmla="*/ 19 h 25"/>
                      <a:gd name="T60" fmla="*/ 27 w 35"/>
                      <a:gd name="T61" fmla="*/ 16 h 25"/>
                      <a:gd name="T62" fmla="*/ 25 w 35"/>
                      <a:gd name="T63" fmla="*/ 18 h 25"/>
                      <a:gd name="T64" fmla="*/ 24 w 35"/>
                      <a:gd name="T65" fmla="*/ 15 h 25"/>
                      <a:gd name="T66" fmla="*/ 23 w 35"/>
                      <a:gd name="T67" fmla="*/ 14 h 25"/>
                      <a:gd name="T68" fmla="*/ 23 w 35"/>
                      <a:gd name="T69" fmla="*/ 13 h 25"/>
                      <a:gd name="T70" fmla="*/ 23 w 35"/>
                      <a:gd name="T71" fmla="*/ 11 h 25"/>
                      <a:gd name="T72" fmla="*/ 20 w 35"/>
                      <a:gd name="T73" fmla="*/ 6 h 25"/>
                      <a:gd name="T74" fmla="*/ 14 w 35"/>
                      <a:gd name="T75" fmla="*/ 2 h 25"/>
                      <a:gd name="T76" fmla="*/ 15 w 35"/>
                      <a:gd name="T77" fmla="*/ 5 h 25"/>
                      <a:gd name="T78" fmla="*/ 16 w 35"/>
                      <a:gd name="T79" fmla="*/ 5 h 25"/>
                      <a:gd name="T80" fmla="*/ 15 w 35"/>
                      <a:gd name="T81" fmla="*/ 7 h 25"/>
                      <a:gd name="T82" fmla="*/ 16 w 35"/>
                      <a:gd name="T83" fmla="*/ 8 h 25"/>
                      <a:gd name="T84" fmla="*/ 15 w 35"/>
                      <a:gd name="T85" fmla="*/ 8 h 25"/>
                      <a:gd name="T86" fmla="*/ 15 w 35"/>
                      <a:gd name="T87" fmla="*/ 11 h 25"/>
                      <a:gd name="T88" fmla="*/ 15 w 35"/>
                      <a:gd name="T89" fmla="*/ 9 h 25"/>
                      <a:gd name="T90" fmla="*/ 12 w 35"/>
                      <a:gd name="T91" fmla="*/ 9 h 25"/>
                      <a:gd name="T92" fmla="*/ 11 w 35"/>
                      <a:gd name="T93" fmla="*/ 7 h 25"/>
                      <a:gd name="T94" fmla="*/ 7 w 35"/>
                      <a:gd name="T95" fmla="*/ 5 h 25"/>
                      <a:gd name="T96" fmla="*/ 6 w 35"/>
                      <a:gd name="T97" fmla="*/ 8 h 25"/>
                      <a:gd name="T98" fmla="*/ 6 w 35"/>
                      <a:gd name="T99" fmla="*/ 8 h 25"/>
                      <a:gd name="T100" fmla="*/ 5 w 35"/>
                      <a:gd name="T101" fmla="*/ 1 h 25"/>
                      <a:gd name="T102" fmla="*/ 4 w 35"/>
                      <a:gd name="T103" fmla="*/ 1 h 25"/>
                      <a:gd name="T104" fmla="*/ 3 w 35"/>
                      <a:gd name="T105" fmla="*/ 3 h 25"/>
                      <a:gd name="T106" fmla="*/ 4 w 35"/>
                      <a:gd name="T107" fmla="*/ 4 h 25"/>
                      <a:gd name="T108" fmla="*/ 4 w 35"/>
                      <a:gd name="T109" fmla="*/ 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5" h="25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2"/>
                          <a:pt x="2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4"/>
                          <a:pt x="3" y="3"/>
                        </a:cubicBezTo>
                        <a:cubicBezTo>
                          <a:pt x="3" y="2"/>
                          <a:pt x="1" y="1"/>
                          <a:pt x="1" y="2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5"/>
                          <a:pt x="4" y="5"/>
                          <a:pt x="5" y="5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2"/>
                          <a:pt x="4" y="2"/>
                          <a:pt x="4" y="2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5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2" y="6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11" y="7"/>
                        </a:cubicBezTo>
                        <a:cubicBezTo>
                          <a:pt x="12" y="7"/>
                          <a:pt x="12" y="5"/>
                          <a:pt x="10" y="5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7" y="6"/>
                          <a:pt x="7" y="7"/>
                          <a:pt x="8" y="8"/>
                        </a:cubicBezTo>
                        <a:cubicBezTo>
                          <a:pt x="10" y="9"/>
                          <a:pt x="9" y="8"/>
                          <a:pt x="12" y="9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1" y="7"/>
                          <a:pt x="9" y="6"/>
                          <a:pt x="8" y="6"/>
                        </a:cubicBezTo>
                        <a:cubicBezTo>
                          <a:pt x="8" y="7"/>
                          <a:pt x="7" y="7"/>
                          <a:pt x="7" y="8"/>
                        </a:cubicBezTo>
                        <a:cubicBezTo>
                          <a:pt x="10" y="8"/>
                          <a:pt x="12" y="9"/>
                          <a:pt x="14" y="9"/>
                        </a:cubicBezTo>
                        <a:cubicBezTo>
                          <a:pt x="14" y="9"/>
                          <a:pt x="14" y="8"/>
                          <a:pt x="14" y="7"/>
                        </a:cubicBezTo>
                        <a:cubicBezTo>
                          <a:pt x="12" y="8"/>
                          <a:pt x="10" y="8"/>
                          <a:pt x="9" y="7"/>
                        </a:cubicBezTo>
                        <a:cubicBezTo>
                          <a:pt x="7" y="7"/>
                          <a:pt x="7" y="9"/>
                          <a:pt x="8" y="9"/>
                        </a:cubicBezTo>
                        <a:cubicBezTo>
                          <a:pt x="10" y="10"/>
                          <a:pt x="13" y="11"/>
                          <a:pt x="15" y="11"/>
                        </a:cubicBezTo>
                        <a:cubicBezTo>
                          <a:pt x="16" y="12"/>
                          <a:pt x="17" y="10"/>
                          <a:pt x="16" y="9"/>
                        </a:cubicBezTo>
                        <a:cubicBezTo>
                          <a:pt x="13" y="9"/>
                          <a:pt x="11" y="8"/>
                          <a:pt x="10" y="6"/>
                        </a:cubicBezTo>
                        <a:cubicBezTo>
                          <a:pt x="10" y="6"/>
                          <a:pt x="10" y="7"/>
                          <a:pt x="9" y="7"/>
                        </a:cubicBezTo>
                        <a:cubicBezTo>
                          <a:pt x="11" y="7"/>
                          <a:pt x="13" y="8"/>
                          <a:pt x="15" y="9"/>
                        </a:cubicBez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3" y="4"/>
                          <a:pt x="12" y="3"/>
                        </a:cubicBezTo>
                        <a:cubicBezTo>
                          <a:pt x="12" y="3"/>
                          <a:pt x="11" y="4"/>
                          <a:pt x="11" y="4"/>
                        </a:cubicBezTo>
                        <a:cubicBezTo>
                          <a:pt x="12" y="5"/>
                          <a:pt x="14" y="7"/>
                          <a:pt x="15" y="8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4" y="6"/>
                          <a:pt x="12" y="4"/>
                          <a:pt x="10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1" y="5"/>
                          <a:pt x="13" y="6"/>
                          <a:pt x="15" y="6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4"/>
                          <a:pt x="9" y="2"/>
                        </a:cubicBezTo>
                        <a:cubicBezTo>
                          <a:pt x="9" y="3"/>
                          <a:pt x="9" y="4"/>
                          <a:pt x="8" y="4"/>
                        </a:cubicBezTo>
                        <a:cubicBezTo>
                          <a:pt x="11" y="4"/>
                          <a:pt x="13" y="4"/>
                          <a:pt x="16" y="5"/>
                        </a:cubicBezTo>
                        <a:cubicBezTo>
                          <a:pt x="16" y="5"/>
                          <a:pt x="16" y="4"/>
                          <a:pt x="16" y="3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3"/>
                          <a:pt x="9" y="4"/>
                          <a:pt x="9" y="5"/>
                        </a:cubicBezTo>
                        <a:cubicBezTo>
                          <a:pt x="11" y="5"/>
                          <a:pt x="13" y="5"/>
                          <a:pt x="15" y="5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2" y="3"/>
                          <a:pt x="10" y="2"/>
                          <a:pt x="8" y="0"/>
                        </a:cubicBez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10" y="2"/>
                          <a:pt x="12" y="2"/>
                          <a:pt x="14" y="2"/>
                        </a:cubicBezTo>
                        <a:cubicBezTo>
                          <a:pt x="14" y="2"/>
                          <a:pt x="14" y="1"/>
                          <a:pt x="14" y="0"/>
                        </a:cubicBezTo>
                        <a:cubicBezTo>
                          <a:pt x="12" y="0"/>
                          <a:pt x="11" y="0"/>
                          <a:pt x="10" y="0"/>
                        </a:cubicBezTo>
                        <a:cubicBezTo>
                          <a:pt x="8" y="0"/>
                          <a:pt x="8" y="2"/>
                          <a:pt x="9" y="2"/>
                        </a:cubicBezTo>
                        <a:cubicBezTo>
                          <a:pt x="12" y="3"/>
                          <a:pt x="16" y="3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19" y="4"/>
                          <a:pt x="17" y="3"/>
                          <a:pt x="16" y="3"/>
                        </a:cubicBezTo>
                        <a:cubicBezTo>
                          <a:pt x="15" y="3"/>
                          <a:pt x="14" y="5"/>
                          <a:pt x="15" y="5"/>
                        </a:cubicBezTo>
                        <a:cubicBezTo>
                          <a:pt x="16" y="6"/>
                          <a:pt x="17" y="6"/>
                          <a:pt x="18" y="7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19" y="9"/>
                          <a:pt x="17" y="8"/>
                          <a:pt x="16" y="6"/>
                        </a:cubicBezTo>
                        <a:cubicBezTo>
                          <a:pt x="15" y="7"/>
                          <a:pt x="15" y="7"/>
                          <a:pt x="15" y="8"/>
                        </a:cubicBezTo>
                        <a:cubicBezTo>
                          <a:pt x="18" y="9"/>
                          <a:pt x="20" y="10"/>
                          <a:pt x="22" y="13"/>
                        </a:cubicBezTo>
                        <a:cubicBezTo>
                          <a:pt x="23" y="12"/>
                          <a:pt x="23" y="11"/>
                          <a:pt x="23" y="11"/>
                        </a:cubicBezTo>
                        <a:cubicBezTo>
                          <a:pt x="21" y="10"/>
                          <a:pt x="18" y="9"/>
                          <a:pt x="16" y="8"/>
                        </a:cubicBezTo>
                        <a:cubicBezTo>
                          <a:pt x="16" y="8"/>
                          <a:pt x="15" y="9"/>
                          <a:pt x="15" y="10"/>
                        </a:cubicBezTo>
                        <a:cubicBezTo>
                          <a:pt x="18" y="11"/>
                          <a:pt x="20" y="12"/>
                          <a:pt x="22" y="14"/>
                        </a:cubicBezTo>
                        <a:cubicBezTo>
                          <a:pt x="22" y="13"/>
                          <a:pt x="22" y="12"/>
                          <a:pt x="23" y="12"/>
                        </a:cubicBezTo>
                        <a:cubicBezTo>
                          <a:pt x="20" y="12"/>
                          <a:pt x="18" y="11"/>
                          <a:pt x="15" y="9"/>
                        </a:cubicBezTo>
                        <a:cubicBezTo>
                          <a:pt x="15" y="10"/>
                          <a:pt x="15" y="11"/>
                          <a:pt x="15" y="11"/>
                        </a:cubicBezTo>
                        <a:cubicBezTo>
                          <a:pt x="18" y="12"/>
                          <a:pt x="21" y="14"/>
                          <a:pt x="24" y="15"/>
                        </a:cubicBezTo>
                        <a:cubicBezTo>
                          <a:pt x="25" y="16"/>
                          <a:pt x="26" y="14"/>
                          <a:pt x="25" y="14"/>
                        </a:cubicBezTo>
                        <a:cubicBezTo>
                          <a:pt x="23" y="12"/>
                          <a:pt x="21" y="11"/>
                          <a:pt x="19" y="9"/>
                        </a:cubicBezTo>
                        <a:cubicBezTo>
                          <a:pt x="19" y="10"/>
                          <a:pt x="18" y="10"/>
                          <a:pt x="18" y="11"/>
                        </a:cubicBezTo>
                        <a:cubicBezTo>
                          <a:pt x="21" y="12"/>
                          <a:pt x="23" y="14"/>
                          <a:pt x="25" y="17"/>
                        </a:cubicBezTo>
                        <a:cubicBezTo>
                          <a:pt x="26" y="17"/>
                          <a:pt x="26" y="16"/>
                          <a:pt x="27" y="16"/>
                        </a:cubicBezTo>
                        <a:cubicBezTo>
                          <a:pt x="24" y="14"/>
                          <a:pt x="21" y="11"/>
                          <a:pt x="20" y="7"/>
                        </a:cubicBezTo>
                        <a:cubicBezTo>
                          <a:pt x="20" y="8"/>
                          <a:pt x="19" y="8"/>
                          <a:pt x="19" y="9"/>
                        </a:cubicBezTo>
                        <a:cubicBezTo>
                          <a:pt x="23" y="9"/>
                          <a:pt x="25" y="12"/>
                          <a:pt x="26" y="15"/>
                        </a:cubicBezTo>
                        <a:cubicBezTo>
                          <a:pt x="27" y="15"/>
                          <a:pt x="27" y="14"/>
                          <a:pt x="28" y="14"/>
                        </a:cubicBezTo>
                        <a:cubicBezTo>
                          <a:pt x="25" y="13"/>
                          <a:pt x="21" y="9"/>
                          <a:pt x="21" y="6"/>
                        </a:cubicBezTo>
                        <a:cubicBezTo>
                          <a:pt x="21" y="7"/>
                          <a:pt x="20" y="7"/>
                          <a:pt x="20" y="7"/>
                        </a:cubicBezTo>
                        <a:cubicBezTo>
                          <a:pt x="24" y="9"/>
                          <a:pt x="28" y="13"/>
                          <a:pt x="28" y="18"/>
                        </a:cubicBezTo>
                        <a:cubicBezTo>
                          <a:pt x="29" y="18"/>
                          <a:pt x="29" y="17"/>
                          <a:pt x="30" y="17"/>
                        </a:cubicBezTo>
                        <a:cubicBezTo>
                          <a:pt x="28" y="16"/>
                          <a:pt x="26" y="14"/>
                          <a:pt x="25" y="12"/>
                        </a:cubicBezTo>
                        <a:cubicBezTo>
                          <a:pt x="26" y="11"/>
                          <a:pt x="26" y="11"/>
                          <a:pt x="27" y="10"/>
                        </a:cubicBezTo>
                        <a:cubicBezTo>
                          <a:pt x="28" y="11"/>
                          <a:pt x="29" y="12"/>
                          <a:pt x="29" y="13"/>
                        </a:cubicBezTo>
                        <a:cubicBezTo>
                          <a:pt x="30" y="14"/>
                          <a:pt x="31" y="16"/>
                          <a:pt x="31" y="18"/>
                        </a:cubicBezTo>
                        <a:cubicBezTo>
                          <a:pt x="31" y="17"/>
                          <a:pt x="32" y="17"/>
                          <a:pt x="32" y="17"/>
                        </a:cubicBezTo>
                        <a:cubicBezTo>
                          <a:pt x="31" y="16"/>
                          <a:pt x="29" y="15"/>
                          <a:pt x="28" y="14"/>
                        </a:cubicBezTo>
                        <a:cubicBezTo>
                          <a:pt x="25" y="11"/>
                          <a:pt x="30" y="10"/>
                          <a:pt x="30" y="16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27" y="13"/>
                          <a:pt x="23" y="9"/>
                          <a:pt x="22" y="5"/>
                        </a:cubicBezTo>
                        <a:cubicBezTo>
                          <a:pt x="21" y="6"/>
                          <a:pt x="21" y="6"/>
                          <a:pt x="20" y="7"/>
                        </a:cubicBezTo>
                        <a:cubicBezTo>
                          <a:pt x="29" y="9"/>
                          <a:pt x="28" y="18"/>
                          <a:pt x="33" y="24"/>
                        </a:cubicBezTo>
                        <a:cubicBezTo>
                          <a:pt x="34" y="25"/>
                          <a:pt x="35" y="23"/>
                          <a:pt x="34" y="22"/>
                        </a:cubicBezTo>
                        <a:cubicBezTo>
                          <a:pt x="32" y="19"/>
                          <a:pt x="31" y="14"/>
                          <a:pt x="29" y="10"/>
                        </a:cubicBezTo>
                        <a:cubicBezTo>
                          <a:pt x="27" y="7"/>
                          <a:pt x="24" y="6"/>
                          <a:pt x="21" y="5"/>
                        </a:cubicBezTo>
                        <a:cubicBezTo>
                          <a:pt x="20" y="4"/>
                          <a:pt x="19" y="5"/>
                          <a:pt x="20" y="6"/>
                        </a:cubicBezTo>
                        <a:cubicBezTo>
                          <a:pt x="22" y="11"/>
                          <a:pt x="26" y="15"/>
                          <a:pt x="30" y="17"/>
                        </a:cubicBezTo>
                        <a:cubicBezTo>
                          <a:pt x="31" y="17"/>
                          <a:pt x="32" y="16"/>
                          <a:pt x="32" y="16"/>
                        </a:cubicBezTo>
                        <a:cubicBezTo>
                          <a:pt x="32" y="12"/>
                          <a:pt x="29" y="9"/>
                          <a:pt x="25" y="8"/>
                        </a:cubicBezTo>
                        <a:cubicBezTo>
                          <a:pt x="25" y="8"/>
                          <a:pt x="24" y="9"/>
                          <a:pt x="24" y="9"/>
                        </a:cubicBezTo>
                        <a:cubicBezTo>
                          <a:pt x="23" y="14"/>
                          <a:pt x="27" y="17"/>
                          <a:pt x="32" y="19"/>
                        </a:cubicBezTo>
                        <a:cubicBezTo>
                          <a:pt x="32" y="19"/>
                          <a:pt x="33" y="18"/>
                          <a:pt x="33" y="18"/>
                        </a:cubicBezTo>
                        <a:cubicBezTo>
                          <a:pt x="33" y="15"/>
                          <a:pt x="28" y="5"/>
                          <a:pt x="24" y="7"/>
                        </a:cubicBezTo>
                        <a:cubicBezTo>
                          <a:pt x="19" y="10"/>
                          <a:pt x="26" y="17"/>
                          <a:pt x="29" y="19"/>
                        </a:cubicBezTo>
                        <a:cubicBezTo>
                          <a:pt x="29" y="19"/>
                          <a:pt x="30" y="19"/>
                          <a:pt x="30" y="18"/>
                        </a:cubicBezTo>
                        <a:cubicBezTo>
                          <a:pt x="30" y="12"/>
                          <a:pt x="25" y="7"/>
                          <a:pt x="20" y="5"/>
                        </a:cubicBezTo>
                        <a:cubicBezTo>
                          <a:pt x="19" y="5"/>
                          <a:pt x="19" y="6"/>
                          <a:pt x="19" y="6"/>
                        </a:cubicBezTo>
                        <a:cubicBezTo>
                          <a:pt x="19" y="11"/>
                          <a:pt x="24" y="14"/>
                          <a:pt x="27" y="16"/>
                        </a:cubicBezTo>
                        <a:cubicBezTo>
                          <a:pt x="28" y="16"/>
                          <a:pt x="29" y="15"/>
                          <a:pt x="28" y="14"/>
                        </a:cubicBezTo>
                        <a:cubicBezTo>
                          <a:pt x="26" y="11"/>
                          <a:pt x="24" y="7"/>
                          <a:pt x="20" y="6"/>
                        </a:cubicBezTo>
                        <a:cubicBezTo>
                          <a:pt x="19" y="6"/>
                          <a:pt x="18" y="7"/>
                          <a:pt x="18" y="8"/>
                        </a:cubicBezTo>
                        <a:cubicBezTo>
                          <a:pt x="19" y="12"/>
                          <a:pt x="22" y="15"/>
                          <a:pt x="25" y="18"/>
                        </a:cubicBezTo>
                        <a:cubicBezTo>
                          <a:pt x="26" y="18"/>
                          <a:pt x="28" y="17"/>
                          <a:pt x="27" y="16"/>
                        </a:cubicBezTo>
                        <a:cubicBezTo>
                          <a:pt x="25" y="13"/>
                          <a:pt x="22" y="10"/>
                          <a:pt x="18" y="9"/>
                        </a:cubicBezTo>
                        <a:cubicBezTo>
                          <a:pt x="17" y="9"/>
                          <a:pt x="17" y="10"/>
                          <a:pt x="17" y="11"/>
                        </a:cubicBezTo>
                        <a:cubicBezTo>
                          <a:pt x="19" y="13"/>
                          <a:pt x="21" y="14"/>
                          <a:pt x="24" y="15"/>
                        </a:cubicBezTo>
                        <a:cubicBezTo>
                          <a:pt x="24" y="15"/>
                          <a:pt x="24" y="14"/>
                          <a:pt x="25" y="14"/>
                        </a:cubicBezTo>
                        <a:cubicBezTo>
                          <a:pt x="22" y="12"/>
                          <a:pt x="19" y="10"/>
                          <a:pt x="15" y="9"/>
                        </a:cubicBezTo>
                        <a:cubicBezTo>
                          <a:pt x="14" y="9"/>
                          <a:pt x="13" y="11"/>
                          <a:pt x="14" y="11"/>
                        </a:cubicBezTo>
                        <a:cubicBezTo>
                          <a:pt x="17" y="13"/>
                          <a:pt x="19" y="14"/>
                          <a:pt x="23" y="14"/>
                        </a:cubicBezTo>
                        <a:cubicBezTo>
                          <a:pt x="24" y="14"/>
                          <a:pt x="24" y="13"/>
                          <a:pt x="23" y="12"/>
                        </a:cubicBezTo>
                        <a:cubicBezTo>
                          <a:pt x="21" y="10"/>
                          <a:pt x="19" y="9"/>
                          <a:pt x="16" y="8"/>
                        </a:cubicBezTo>
                        <a:cubicBezTo>
                          <a:pt x="15" y="7"/>
                          <a:pt x="14" y="9"/>
                          <a:pt x="15" y="10"/>
                        </a:cubicBezTo>
                        <a:cubicBezTo>
                          <a:pt x="18" y="11"/>
                          <a:pt x="20" y="12"/>
                          <a:pt x="23" y="13"/>
                        </a:cubicBezTo>
                        <a:cubicBezTo>
                          <a:pt x="24" y="13"/>
                          <a:pt x="25" y="12"/>
                          <a:pt x="24" y="11"/>
                        </a:cubicBezTo>
                        <a:cubicBezTo>
                          <a:pt x="21" y="9"/>
                          <a:pt x="19" y="7"/>
                          <a:pt x="15" y="6"/>
                        </a:cubicBezTo>
                        <a:cubicBezTo>
                          <a:pt x="14" y="6"/>
                          <a:pt x="13" y="7"/>
                          <a:pt x="14" y="8"/>
                        </a:cubicBezTo>
                        <a:cubicBezTo>
                          <a:pt x="17" y="10"/>
                          <a:pt x="19" y="11"/>
                          <a:pt x="23" y="11"/>
                        </a:cubicBezTo>
                        <a:cubicBezTo>
                          <a:pt x="23" y="11"/>
                          <a:pt x="24" y="11"/>
                          <a:pt x="24" y="10"/>
                        </a:cubicBezTo>
                        <a:cubicBezTo>
                          <a:pt x="24" y="7"/>
                          <a:pt x="19" y="5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8" y="6"/>
                          <a:pt x="18" y="6"/>
                          <a:pt x="20" y="6"/>
                        </a:cubicBezTo>
                        <a:cubicBezTo>
                          <a:pt x="21" y="6"/>
                          <a:pt x="21" y="5"/>
                          <a:pt x="21" y="4"/>
                        </a:cubicBezTo>
                        <a:cubicBezTo>
                          <a:pt x="18" y="1"/>
                          <a:pt x="13" y="1"/>
                          <a:pt x="10" y="0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12" y="3"/>
                          <a:pt x="11" y="3"/>
                          <a:pt x="14" y="2"/>
                        </a:cubicBezTo>
                        <a:cubicBezTo>
                          <a:pt x="15" y="2"/>
                          <a:pt x="15" y="0"/>
                          <a:pt x="14" y="0"/>
                        </a:cubicBezTo>
                        <a:cubicBezTo>
                          <a:pt x="12" y="0"/>
                          <a:pt x="10" y="0"/>
                          <a:pt x="8" y="0"/>
                        </a:cubicBezTo>
                        <a:cubicBezTo>
                          <a:pt x="7" y="0"/>
                          <a:pt x="6" y="1"/>
                          <a:pt x="7" y="2"/>
                        </a:cubicBezTo>
                        <a:cubicBezTo>
                          <a:pt x="9" y="4"/>
                          <a:pt x="12" y="4"/>
                          <a:pt x="15" y="5"/>
                        </a:cubicBezTo>
                        <a:cubicBezTo>
                          <a:pt x="16" y="5"/>
                          <a:pt x="16" y="3"/>
                          <a:pt x="15" y="3"/>
                        </a:cubicBezTo>
                        <a:cubicBezTo>
                          <a:pt x="13" y="2"/>
                          <a:pt x="11" y="2"/>
                          <a:pt x="9" y="3"/>
                        </a:cubicBezTo>
                        <a:cubicBezTo>
                          <a:pt x="8" y="3"/>
                          <a:pt x="8" y="5"/>
                          <a:pt x="9" y="5"/>
                        </a:cubicBezTo>
                        <a:cubicBezTo>
                          <a:pt x="11" y="5"/>
                          <a:pt x="14" y="6"/>
                          <a:pt x="16" y="5"/>
                        </a:cubicBezTo>
                        <a:cubicBezTo>
                          <a:pt x="17" y="5"/>
                          <a:pt x="17" y="4"/>
                          <a:pt x="16" y="3"/>
                        </a:cubicBezTo>
                        <a:cubicBezTo>
                          <a:pt x="14" y="2"/>
                          <a:pt x="11" y="2"/>
                          <a:pt x="8" y="2"/>
                        </a:cubicBezTo>
                        <a:cubicBezTo>
                          <a:pt x="7" y="2"/>
                          <a:pt x="7" y="3"/>
                          <a:pt x="8" y="4"/>
                        </a:cubicBezTo>
                        <a:cubicBezTo>
                          <a:pt x="10" y="6"/>
                          <a:pt x="12" y="7"/>
                          <a:pt x="15" y="7"/>
                        </a:cubicBezTo>
                        <a:cubicBezTo>
                          <a:pt x="16" y="6"/>
                          <a:pt x="17" y="5"/>
                          <a:pt x="15" y="4"/>
                        </a:cubicBezTo>
                        <a:cubicBezTo>
                          <a:pt x="13" y="4"/>
                          <a:pt x="11" y="3"/>
                          <a:pt x="10" y="3"/>
                        </a:cubicBezTo>
                        <a:cubicBezTo>
                          <a:pt x="8" y="2"/>
                          <a:pt x="8" y="4"/>
                          <a:pt x="9" y="5"/>
                        </a:cubicBezTo>
                        <a:cubicBezTo>
                          <a:pt x="11" y="6"/>
                          <a:pt x="13" y="8"/>
                          <a:pt x="16" y="8"/>
                        </a:cubicBezTo>
                        <a:cubicBezTo>
                          <a:pt x="17" y="8"/>
                          <a:pt x="18" y="7"/>
                          <a:pt x="17" y="6"/>
                        </a:cubicBezTo>
                        <a:cubicBezTo>
                          <a:pt x="15" y="5"/>
                          <a:pt x="14" y="4"/>
                          <a:pt x="12" y="3"/>
                        </a:cubicBezTo>
                        <a:cubicBezTo>
                          <a:pt x="11" y="2"/>
                          <a:pt x="10" y="3"/>
                          <a:pt x="10" y="4"/>
                        </a:cubicBezTo>
                        <a:cubicBezTo>
                          <a:pt x="12" y="6"/>
                          <a:pt x="13" y="7"/>
                          <a:pt x="15" y="8"/>
                        </a:cubicBezTo>
                        <a:cubicBezTo>
                          <a:pt x="15" y="8"/>
                          <a:pt x="15" y="7"/>
                          <a:pt x="16" y="7"/>
                        </a:cubicBezTo>
                        <a:cubicBezTo>
                          <a:pt x="14" y="6"/>
                          <a:pt x="12" y="5"/>
                          <a:pt x="9" y="5"/>
                        </a:cubicBezTo>
                        <a:cubicBezTo>
                          <a:pt x="8" y="5"/>
                          <a:pt x="8" y="6"/>
                          <a:pt x="8" y="7"/>
                        </a:cubicBezTo>
                        <a:cubicBezTo>
                          <a:pt x="10" y="9"/>
                          <a:pt x="12" y="10"/>
                          <a:pt x="15" y="11"/>
                        </a:cubicBezTo>
                        <a:cubicBezTo>
                          <a:pt x="15" y="11"/>
                          <a:pt x="15" y="10"/>
                          <a:pt x="16" y="9"/>
                        </a:cubicBezTo>
                        <a:cubicBezTo>
                          <a:pt x="13" y="9"/>
                          <a:pt x="11" y="8"/>
                          <a:pt x="9" y="7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1" y="10"/>
                          <a:pt x="12" y="10"/>
                          <a:pt x="15" y="9"/>
                        </a:cubicBezTo>
                        <a:cubicBezTo>
                          <a:pt x="16" y="9"/>
                          <a:pt x="15" y="8"/>
                          <a:pt x="15" y="7"/>
                        </a:cubicBezTo>
                        <a:cubicBezTo>
                          <a:pt x="12" y="7"/>
                          <a:pt x="10" y="6"/>
                          <a:pt x="7" y="6"/>
                        </a:cubicBezTo>
                        <a:cubicBezTo>
                          <a:pt x="6" y="6"/>
                          <a:pt x="6" y="8"/>
                          <a:pt x="7" y="8"/>
                        </a:cubicBezTo>
                        <a:cubicBezTo>
                          <a:pt x="10" y="9"/>
                          <a:pt x="9" y="9"/>
                          <a:pt x="12" y="9"/>
                        </a:cubicBezTo>
                        <a:cubicBezTo>
                          <a:pt x="13" y="9"/>
                          <a:pt x="14" y="7"/>
                          <a:pt x="12" y="7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9" y="6"/>
                          <a:pt x="9" y="7"/>
                          <a:pt x="9" y="8"/>
                        </a:cubicBezTo>
                        <a:cubicBezTo>
                          <a:pt x="10" y="7"/>
                          <a:pt x="10" y="7"/>
                          <a:pt x="11" y="7"/>
                        </a:cubicBezTo>
                        <a:cubicBezTo>
                          <a:pt x="11" y="6"/>
                          <a:pt x="10" y="6"/>
                          <a:pt x="10" y="5"/>
                        </a:cubicBezTo>
                        <a:cubicBezTo>
                          <a:pt x="8" y="5"/>
                          <a:pt x="6" y="5"/>
                          <a:pt x="4" y="6"/>
                        </a:cubicBezTo>
                        <a:cubicBezTo>
                          <a:pt x="4" y="6"/>
                          <a:pt x="4" y="7"/>
                          <a:pt x="4" y="8"/>
                        </a:cubicBezTo>
                        <a:cubicBezTo>
                          <a:pt x="6" y="7"/>
                          <a:pt x="6" y="7"/>
                          <a:pt x="7" y="5"/>
                        </a:cubicBezTo>
                        <a:cubicBezTo>
                          <a:pt x="7" y="5"/>
                          <a:pt x="6" y="4"/>
                          <a:pt x="6" y="4"/>
                        </a:cubicBezTo>
                        <a:cubicBezTo>
                          <a:pt x="0" y="5"/>
                          <a:pt x="7" y="11"/>
                          <a:pt x="9" y="6"/>
                        </a:cubicBezTo>
                        <a:cubicBezTo>
                          <a:pt x="11" y="1"/>
                          <a:pt x="2" y="1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9" y="6"/>
                          <a:pt x="9" y="3"/>
                          <a:pt x="7" y="1"/>
                        </a:cubicBezTo>
                        <a:cubicBezTo>
                          <a:pt x="7" y="1"/>
                          <a:pt x="6" y="0"/>
                          <a:pt x="6" y="1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8" y="6"/>
                          <a:pt x="9" y="2"/>
                          <a:pt x="6" y="2"/>
                        </a:cubicBezTo>
                        <a:cubicBezTo>
                          <a:pt x="3" y="1"/>
                          <a:pt x="2" y="5"/>
                          <a:pt x="3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7" y="5"/>
                          <a:pt x="7" y="3"/>
                          <a:pt x="5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2" y="3"/>
                          <a:pt x="2" y="4"/>
                          <a:pt x="3" y="6"/>
                        </a:cubicBezTo>
                        <a:cubicBezTo>
                          <a:pt x="3" y="7"/>
                          <a:pt x="4" y="7"/>
                          <a:pt x="5" y="6"/>
                        </a:cubicBezTo>
                        <a:cubicBezTo>
                          <a:pt x="5" y="4"/>
                          <a:pt x="5" y="2"/>
                          <a:pt x="4" y="1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2"/>
                          <a:pt x="1" y="3"/>
                          <a:pt x="1" y="5"/>
                        </a:cubicBezTo>
                        <a:cubicBezTo>
                          <a:pt x="1" y="6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4"/>
                          <a:pt x="1" y="6"/>
                          <a:pt x="1" y="7"/>
                        </a:cubicBezTo>
                        <a:cubicBezTo>
                          <a:pt x="1" y="8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7"/>
                          <a:pt x="3" y="6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5" y="4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Freeform 303"/>
                  <p:cNvSpPr>
                    <a:spLocks/>
                  </p:cNvSpPr>
                  <p:nvPr/>
                </p:nvSpPr>
                <p:spPr bwMode="auto">
                  <a:xfrm>
                    <a:off x="913" y="1677"/>
                    <a:ext cx="14" cy="22"/>
                  </a:xfrm>
                  <a:custGeom>
                    <a:avLst/>
                    <a:gdLst>
                      <a:gd name="T0" fmla="*/ 5 w 21"/>
                      <a:gd name="T1" fmla="*/ 13 h 34"/>
                      <a:gd name="T2" fmla="*/ 6 w 21"/>
                      <a:gd name="T3" fmla="*/ 13 h 34"/>
                      <a:gd name="T4" fmla="*/ 12 w 21"/>
                      <a:gd name="T5" fmla="*/ 21 h 34"/>
                      <a:gd name="T6" fmla="*/ 3 w 21"/>
                      <a:gd name="T7" fmla="*/ 15 h 34"/>
                      <a:gd name="T8" fmla="*/ 1 w 21"/>
                      <a:gd name="T9" fmla="*/ 12 h 34"/>
                      <a:gd name="T10" fmla="*/ 10 w 21"/>
                      <a:gd name="T11" fmla="*/ 17 h 34"/>
                      <a:gd name="T12" fmla="*/ 14 w 21"/>
                      <a:gd name="T13" fmla="*/ 26 h 34"/>
                      <a:gd name="T14" fmla="*/ 13 w 21"/>
                      <a:gd name="T15" fmla="*/ 28 h 34"/>
                      <a:gd name="T16" fmla="*/ 10 w 21"/>
                      <a:gd name="T17" fmla="*/ 23 h 34"/>
                      <a:gd name="T18" fmla="*/ 12 w 21"/>
                      <a:gd name="T19" fmla="*/ 25 h 34"/>
                      <a:gd name="T20" fmla="*/ 13 w 21"/>
                      <a:gd name="T21" fmla="*/ 32 h 34"/>
                      <a:gd name="T22" fmla="*/ 15 w 21"/>
                      <a:gd name="T23" fmla="*/ 24 h 34"/>
                      <a:gd name="T24" fmla="*/ 16 w 21"/>
                      <a:gd name="T25" fmla="*/ 32 h 34"/>
                      <a:gd name="T26" fmla="*/ 15 w 21"/>
                      <a:gd name="T27" fmla="*/ 24 h 34"/>
                      <a:gd name="T28" fmla="*/ 19 w 21"/>
                      <a:gd name="T29" fmla="*/ 31 h 34"/>
                      <a:gd name="T30" fmla="*/ 19 w 21"/>
                      <a:gd name="T31" fmla="*/ 30 h 34"/>
                      <a:gd name="T32" fmla="*/ 14 w 21"/>
                      <a:gd name="T33" fmla="*/ 21 h 34"/>
                      <a:gd name="T34" fmla="*/ 15 w 21"/>
                      <a:gd name="T35" fmla="*/ 18 h 34"/>
                      <a:gd name="T36" fmla="*/ 19 w 21"/>
                      <a:gd name="T37" fmla="*/ 26 h 34"/>
                      <a:gd name="T38" fmla="*/ 14 w 21"/>
                      <a:gd name="T39" fmla="*/ 23 h 34"/>
                      <a:gd name="T40" fmla="*/ 7 w 21"/>
                      <a:gd name="T41" fmla="*/ 13 h 34"/>
                      <a:gd name="T42" fmla="*/ 8 w 21"/>
                      <a:gd name="T43" fmla="*/ 8 h 34"/>
                      <a:gd name="T44" fmla="*/ 16 w 21"/>
                      <a:gd name="T45" fmla="*/ 18 h 34"/>
                      <a:gd name="T46" fmla="*/ 14 w 21"/>
                      <a:gd name="T47" fmla="*/ 19 h 34"/>
                      <a:gd name="T48" fmla="*/ 3 w 21"/>
                      <a:gd name="T49" fmla="*/ 6 h 34"/>
                      <a:gd name="T50" fmla="*/ 10 w 21"/>
                      <a:gd name="T51" fmla="*/ 13 h 34"/>
                      <a:gd name="T52" fmla="*/ 6 w 21"/>
                      <a:gd name="T53" fmla="*/ 8 h 34"/>
                      <a:gd name="T54" fmla="*/ 17 w 21"/>
                      <a:gd name="T55" fmla="*/ 26 h 34"/>
                      <a:gd name="T56" fmla="*/ 15 w 21"/>
                      <a:gd name="T57" fmla="*/ 26 h 34"/>
                      <a:gd name="T58" fmla="*/ 8 w 21"/>
                      <a:gd name="T59" fmla="*/ 6 h 34"/>
                      <a:gd name="T60" fmla="*/ 12 w 21"/>
                      <a:gd name="T61" fmla="*/ 11 h 34"/>
                      <a:gd name="T62" fmla="*/ 14 w 21"/>
                      <a:gd name="T63" fmla="*/ 20 h 34"/>
                      <a:gd name="T64" fmla="*/ 8 w 21"/>
                      <a:gd name="T65" fmla="*/ 9 h 34"/>
                      <a:gd name="T66" fmla="*/ 7 w 21"/>
                      <a:gd name="T67" fmla="*/ 8 h 34"/>
                      <a:gd name="T68" fmla="*/ 15 w 21"/>
                      <a:gd name="T69" fmla="*/ 19 h 34"/>
                      <a:gd name="T70" fmla="*/ 14 w 21"/>
                      <a:gd name="T71" fmla="*/ 23 h 34"/>
                      <a:gd name="T72" fmla="*/ 9 w 21"/>
                      <a:gd name="T73" fmla="*/ 15 h 34"/>
                      <a:gd name="T74" fmla="*/ 15 w 21"/>
                      <a:gd name="T75" fmla="*/ 18 h 34"/>
                      <a:gd name="T76" fmla="*/ 20 w 21"/>
                      <a:gd name="T77" fmla="*/ 28 h 34"/>
                      <a:gd name="T78" fmla="*/ 19 w 21"/>
                      <a:gd name="T79" fmla="*/ 30 h 34"/>
                      <a:gd name="T80" fmla="*/ 14 w 21"/>
                      <a:gd name="T81" fmla="*/ 23 h 34"/>
                      <a:gd name="T82" fmla="*/ 15 w 21"/>
                      <a:gd name="T83" fmla="*/ 24 h 34"/>
                      <a:gd name="T84" fmla="*/ 18 w 21"/>
                      <a:gd name="T85" fmla="*/ 28 h 34"/>
                      <a:gd name="T86" fmla="*/ 14 w 21"/>
                      <a:gd name="T87" fmla="*/ 33 h 34"/>
                      <a:gd name="T88" fmla="*/ 13 w 21"/>
                      <a:gd name="T89" fmla="*/ 25 h 34"/>
                      <a:gd name="T90" fmla="*/ 12 w 21"/>
                      <a:gd name="T91" fmla="*/ 25 h 34"/>
                      <a:gd name="T92" fmla="*/ 15 w 21"/>
                      <a:gd name="T93" fmla="*/ 31 h 34"/>
                      <a:gd name="T94" fmla="*/ 14 w 21"/>
                      <a:gd name="T95" fmla="*/ 29 h 34"/>
                      <a:gd name="T96" fmla="*/ 10 w 21"/>
                      <a:gd name="T97" fmla="*/ 20 h 34"/>
                      <a:gd name="T98" fmla="*/ 10 w 21"/>
                      <a:gd name="T99" fmla="*/ 17 h 34"/>
                      <a:gd name="T100" fmla="*/ 10 w 21"/>
                      <a:gd name="T101" fmla="*/ 17 h 34"/>
                      <a:gd name="T102" fmla="*/ 3 w 21"/>
                      <a:gd name="T103" fmla="*/ 15 h 34"/>
                      <a:gd name="T104" fmla="*/ 2 w 21"/>
                      <a:gd name="T105" fmla="*/ 12 h 34"/>
                      <a:gd name="T106" fmla="*/ 6 w 21"/>
                      <a:gd name="T107" fmla="*/ 13 h 34"/>
                      <a:gd name="T108" fmla="*/ 12 w 21"/>
                      <a:gd name="T109" fmla="*/ 22 h 34"/>
                      <a:gd name="T110" fmla="*/ 6 w 21"/>
                      <a:gd name="T111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" h="34">
                        <a:moveTo>
                          <a:pt x="8" y="14"/>
                        </a:moveTo>
                        <a:cubicBezTo>
                          <a:pt x="7" y="13"/>
                          <a:pt x="7" y="13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8" y="15"/>
                          <a:pt x="9" y="18"/>
                          <a:pt x="10" y="22"/>
                        </a:cubicBezTo>
                        <a:cubicBezTo>
                          <a:pt x="10" y="22"/>
                          <a:pt x="11" y="21"/>
                          <a:pt x="12" y="21"/>
                        </a:cubicBezTo>
                        <a:cubicBezTo>
                          <a:pt x="9" y="19"/>
                          <a:pt x="8" y="16"/>
                          <a:pt x="6" y="13"/>
                        </a:cubicBezTo>
                        <a:cubicBezTo>
                          <a:pt x="6" y="13"/>
                          <a:pt x="5" y="14"/>
                          <a:pt x="5" y="14"/>
                        </a:cubicBezTo>
                        <a:cubicBezTo>
                          <a:pt x="7" y="17"/>
                          <a:pt x="9" y="19"/>
                          <a:pt x="10" y="22"/>
                        </a:cubicBezTo>
                        <a:cubicBezTo>
                          <a:pt x="11" y="22"/>
                          <a:pt x="12" y="22"/>
                          <a:pt x="12" y="21"/>
                        </a:cubicBezTo>
                        <a:cubicBezTo>
                          <a:pt x="9" y="18"/>
                          <a:pt x="6" y="15"/>
                          <a:pt x="4" y="11"/>
                        </a:cubicBezTo>
                        <a:cubicBezTo>
                          <a:pt x="3" y="10"/>
                          <a:pt x="2" y="11"/>
                          <a:pt x="2" y="12"/>
                        </a:cubicBezTo>
                        <a:cubicBezTo>
                          <a:pt x="2" y="13"/>
                          <a:pt x="2" y="14"/>
                          <a:pt x="3" y="15"/>
                        </a:cubicBezTo>
                        <a:cubicBezTo>
                          <a:pt x="3" y="15"/>
                          <a:pt x="4" y="14"/>
                          <a:pt x="5" y="14"/>
                        </a:cubicBezTo>
                        <a:cubicBezTo>
                          <a:pt x="4" y="13"/>
                          <a:pt x="3" y="12"/>
                          <a:pt x="2" y="11"/>
                        </a:cubicBezTo>
                        <a:cubicBezTo>
                          <a:pt x="2" y="11"/>
                          <a:pt x="1" y="12"/>
                          <a:pt x="1" y="12"/>
                        </a:cubicBezTo>
                        <a:cubicBezTo>
                          <a:pt x="4" y="14"/>
                          <a:pt x="6" y="16"/>
                          <a:pt x="9" y="19"/>
                        </a:cubicBezTo>
                        <a:cubicBezTo>
                          <a:pt x="9" y="18"/>
                          <a:pt x="10" y="18"/>
                          <a:pt x="10" y="17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9" y="16"/>
                          <a:pt x="7" y="17"/>
                          <a:pt x="8" y="18"/>
                        </a:cubicBezTo>
                        <a:cubicBezTo>
                          <a:pt x="9" y="21"/>
                          <a:pt x="11" y="24"/>
                          <a:pt x="12" y="27"/>
                        </a:cubicBezTo>
                        <a:cubicBezTo>
                          <a:pt x="13" y="28"/>
                          <a:pt x="15" y="28"/>
                          <a:pt x="14" y="26"/>
                        </a:cubicBezTo>
                        <a:cubicBezTo>
                          <a:pt x="13" y="24"/>
                          <a:pt x="13" y="22"/>
                          <a:pt x="13" y="20"/>
                        </a:cubicBezTo>
                        <a:cubicBezTo>
                          <a:pt x="12" y="20"/>
                          <a:pt x="11" y="20"/>
                          <a:pt x="11" y="21"/>
                        </a:cubicBezTo>
                        <a:cubicBezTo>
                          <a:pt x="13" y="23"/>
                          <a:pt x="13" y="26"/>
                          <a:pt x="13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6"/>
                          <a:pt x="13" y="24"/>
                          <a:pt x="12" y="22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2" y="26"/>
                          <a:pt x="13" y="28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4" y="29"/>
                          <a:pt x="13" y="27"/>
                          <a:pt x="12" y="25"/>
                        </a:cubicBezTo>
                        <a:cubicBezTo>
                          <a:pt x="12" y="26"/>
                          <a:pt x="11" y="26"/>
                          <a:pt x="11" y="27"/>
                        </a:cubicBezTo>
                        <a:cubicBezTo>
                          <a:pt x="11" y="28"/>
                          <a:pt x="12" y="29"/>
                          <a:pt x="13" y="31"/>
                        </a:cubicBezTo>
                        <a:cubicBezTo>
                          <a:pt x="13" y="31"/>
                          <a:pt x="13" y="32"/>
                          <a:pt x="13" y="32"/>
                        </a:cubicBezTo>
                        <a:cubicBezTo>
                          <a:pt x="16" y="32"/>
                          <a:pt x="15" y="32"/>
                          <a:pt x="18" y="32"/>
                        </a:cubicBezTo>
                        <a:cubicBezTo>
                          <a:pt x="18" y="32"/>
                          <a:pt x="19" y="32"/>
                          <a:pt x="19" y="31"/>
                        </a:cubicBezTo>
                        <a:cubicBezTo>
                          <a:pt x="18" y="28"/>
                          <a:pt x="16" y="26"/>
                          <a:pt x="15" y="24"/>
                        </a:cubicBezTo>
                        <a:cubicBezTo>
                          <a:pt x="14" y="22"/>
                          <a:pt x="12" y="24"/>
                          <a:pt x="13" y="25"/>
                        </a:cubicBezTo>
                        <a:cubicBezTo>
                          <a:pt x="14" y="27"/>
                          <a:pt x="14" y="29"/>
                          <a:pt x="14" y="32"/>
                        </a:cubicBezTo>
                        <a:cubicBezTo>
                          <a:pt x="15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0"/>
                        </a:cubicBezTo>
                        <a:cubicBezTo>
                          <a:pt x="18" y="31"/>
                          <a:pt x="19" y="30"/>
                          <a:pt x="19" y="29"/>
                        </a:cubicBezTo>
                        <a:cubicBezTo>
                          <a:pt x="18" y="27"/>
                          <a:pt x="17" y="25"/>
                          <a:pt x="15" y="24"/>
                        </a:cubicBezTo>
                        <a:cubicBezTo>
                          <a:pt x="14" y="22"/>
                          <a:pt x="13" y="23"/>
                          <a:pt x="13" y="25"/>
                        </a:cubicBezTo>
                        <a:cubicBezTo>
                          <a:pt x="15" y="27"/>
                          <a:pt x="16" y="30"/>
                          <a:pt x="17" y="32"/>
                        </a:cubicBezTo>
                        <a:cubicBezTo>
                          <a:pt x="18" y="33"/>
                          <a:pt x="20" y="32"/>
                          <a:pt x="19" y="31"/>
                        </a:cubicBezTo>
                        <a:cubicBezTo>
                          <a:pt x="18" y="28"/>
                          <a:pt x="17" y="26"/>
                          <a:pt x="16" y="23"/>
                        </a:cubicBezTo>
                        <a:cubicBezTo>
                          <a:pt x="16" y="23"/>
                          <a:pt x="15" y="24"/>
                          <a:pt x="14" y="24"/>
                        </a:cubicBezTo>
                        <a:cubicBezTo>
                          <a:pt x="16" y="26"/>
                          <a:pt x="17" y="28"/>
                          <a:pt x="19" y="30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19" y="26"/>
                          <a:pt x="17" y="23"/>
                          <a:pt x="16" y="20"/>
                        </a:cubicBezTo>
                        <a:cubicBezTo>
                          <a:pt x="16" y="21"/>
                          <a:pt x="15" y="21"/>
                          <a:pt x="14" y="21"/>
                        </a:cubicBezTo>
                        <a:cubicBezTo>
                          <a:pt x="16" y="24"/>
                          <a:pt x="17" y="26"/>
                          <a:pt x="18" y="29"/>
                        </a:cubicBezTo>
                        <a:cubicBezTo>
                          <a:pt x="18" y="29"/>
                          <a:pt x="19" y="28"/>
                          <a:pt x="20" y="28"/>
                        </a:cubicBezTo>
                        <a:cubicBezTo>
                          <a:pt x="18" y="25"/>
                          <a:pt x="16" y="21"/>
                          <a:pt x="15" y="18"/>
                        </a:cubicBezTo>
                        <a:cubicBezTo>
                          <a:pt x="14" y="18"/>
                          <a:pt x="13" y="19"/>
                          <a:pt x="13" y="19"/>
                        </a:cubicBezTo>
                        <a:cubicBezTo>
                          <a:pt x="14" y="22"/>
                          <a:pt x="16" y="25"/>
                          <a:pt x="17" y="27"/>
                        </a:cubicBezTo>
                        <a:cubicBezTo>
                          <a:pt x="18" y="27"/>
                          <a:pt x="18" y="27"/>
                          <a:pt x="19" y="26"/>
                        </a:cubicBezTo>
                        <a:cubicBezTo>
                          <a:pt x="16" y="22"/>
                          <a:pt x="13" y="19"/>
                          <a:pt x="11" y="14"/>
                        </a:cubicBezTo>
                        <a:cubicBezTo>
                          <a:pt x="10" y="15"/>
                          <a:pt x="9" y="15"/>
                          <a:pt x="9" y="15"/>
                        </a:cubicBezTo>
                        <a:cubicBezTo>
                          <a:pt x="11" y="18"/>
                          <a:pt x="13" y="21"/>
                          <a:pt x="14" y="23"/>
                        </a:cubicBezTo>
                        <a:cubicBezTo>
                          <a:pt x="15" y="24"/>
                          <a:pt x="17" y="23"/>
                          <a:pt x="16" y="22"/>
                        </a:cubicBezTo>
                        <a:cubicBezTo>
                          <a:pt x="14" y="18"/>
                          <a:pt x="11" y="15"/>
                          <a:pt x="9" y="12"/>
                        </a:cubicBezTo>
                        <a:cubicBezTo>
                          <a:pt x="8" y="12"/>
                          <a:pt x="7" y="13"/>
                          <a:pt x="7" y="13"/>
                        </a:cubicBezTo>
                        <a:cubicBezTo>
                          <a:pt x="9" y="15"/>
                          <a:pt x="11" y="18"/>
                          <a:pt x="13" y="20"/>
                        </a:cubicBezTo>
                        <a:cubicBezTo>
                          <a:pt x="14" y="20"/>
                          <a:pt x="14" y="19"/>
                          <a:pt x="15" y="19"/>
                        </a:cubicBezTo>
                        <a:cubicBezTo>
                          <a:pt x="12" y="16"/>
                          <a:pt x="9" y="12"/>
                          <a:pt x="8" y="8"/>
                        </a:cubicBezTo>
                        <a:cubicBezTo>
                          <a:pt x="7" y="9"/>
                          <a:pt x="7" y="9"/>
                          <a:pt x="6" y="10"/>
                        </a:cubicBezTo>
                        <a:cubicBezTo>
                          <a:pt x="10" y="12"/>
                          <a:pt x="12" y="16"/>
                          <a:pt x="14" y="19"/>
                        </a:cubicBezTo>
                        <a:cubicBezTo>
                          <a:pt x="15" y="19"/>
                          <a:pt x="16" y="18"/>
                          <a:pt x="16" y="18"/>
                        </a:cubicBezTo>
                        <a:cubicBezTo>
                          <a:pt x="14" y="15"/>
                          <a:pt x="11" y="12"/>
                          <a:pt x="10" y="8"/>
                        </a:cubicBezTo>
                        <a:cubicBezTo>
                          <a:pt x="9" y="8"/>
                          <a:pt x="9" y="9"/>
                          <a:pt x="8" y="9"/>
                        </a:cubicBezTo>
                        <a:cubicBezTo>
                          <a:pt x="11" y="12"/>
                          <a:pt x="13" y="15"/>
                          <a:pt x="14" y="19"/>
                        </a:cubicBezTo>
                        <a:cubicBezTo>
                          <a:pt x="14" y="19"/>
                          <a:pt x="15" y="19"/>
                          <a:pt x="16" y="18"/>
                        </a:cubicBezTo>
                        <a:cubicBezTo>
                          <a:pt x="12" y="16"/>
                          <a:pt x="10" y="13"/>
                          <a:pt x="8" y="10"/>
                        </a:cubicBezTo>
                        <a:cubicBezTo>
                          <a:pt x="7" y="9"/>
                          <a:pt x="5" y="7"/>
                          <a:pt x="3" y="6"/>
                        </a:cubicBezTo>
                        <a:cubicBezTo>
                          <a:pt x="2" y="4"/>
                          <a:pt x="5" y="7"/>
                          <a:pt x="5" y="7"/>
                        </a:cubicBezTo>
                        <a:cubicBezTo>
                          <a:pt x="6" y="8"/>
                          <a:pt x="6" y="8"/>
                          <a:pt x="7" y="9"/>
                        </a:cubicBezTo>
                        <a:cubicBezTo>
                          <a:pt x="8" y="10"/>
                          <a:pt x="9" y="12"/>
                          <a:pt x="10" y="13"/>
                        </a:cubicBezTo>
                        <a:cubicBezTo>
                          <a:pt x="11" y="14"/>
                          <a:pt x="13" y="12"/>
                          <a:pt x="12" y="11"/>
                        </a:cubicBezTo>
                        <a:cubicBezTo>
                          <a:pt x="10" y="10"/>
                          <a:pt x="9" y="8"/>
                          <a:pt x="8" y="6"/>
                        </a:cubicBezTo>
                        <a:cubicBezTo>
                          <a:pt x="8" y="7"/>
                          <a:pt x="7" y="7"/>
                          <a:pt x="6" y="8"/>
                        </a:cubicBezTo>
                        <a:cubicBezTo>
                          <a:pt x="8" y="10"/>
                          <a:pt x="10" y="14"/>
                          <a:pt x="12" y="17"/>
                        </a:cubicBezTo>
                        <a:cubicBezTo>
                          <a:pt x="13" y="20"/>
                          <a:pt x="14" y="23"/>
                          <a:pt x="16" y="27"/>
                        </a:cubicBezTo>
                        <a:cubicBezTo>
                          <a:pt x="16" y="28"/>
                          <a:pt x="18" y="27"/>
                          <a:pt x="17" y="26"/>
                        </a:cubicBezTo>
                        <a:cubicBezTo>
                          <a:pt x="17" y="25"/>
                          <a:pt x="17" y="25"/>
                          <a:pt x="17" y="24"/>
                        </a:cubicBezTo>
                        <a:cubicBezTo>
                          <a:pt x="16" y="23"/>
                          <a:pt x="14" y="25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6" y="23"/>
                          <a:pt x="16" y="20"/>
                          <a:pt x="15" y="17"/>
                        </a:cubicBezTo>
                        <a:cubicBezTo>
                          <a:pt x="13" y="14"/>
                          <a:pt x="11" y="10"/>
                          <a:pt x="8" y="6"/>
                        </a:cubicBezTo>
                        <a:cubicBezTo>
                          <a:pt x="8" y="5"/>
                          <a:pt x="6" y="6"/>
                          <a:pt x="6" y="8"/>
                        </a:cubicBezTo>
                        <a:cubicBezTo>
                          <a:pt x="8" y="9"/>
                          <a:pt x="9" y="11"/>
                          <a:pt x="10" y="13"/>
                        </a:cubicBezTo>
                        <a:cubicBezTo>
                          <a:pt x="11" y="12"/>
                          <a:pt x="11" y="12"/>
                          <a:pt x="12" y="11"/>
                        </a:cubicBezTo>
                        <a:cubicBezTo>
                          <a:pt x="10" y="10"/>
                          <a:pt x="3" y="0"/>
                          <a:pt x="1" y="4"/>
                        </a:cubicBezTo>
                        <a:cubicBezTo>
                          <a:pt x="0" y="6"/>
                          <a:pt x="3" y="8"/>
                          <a:pt x="4" y="10"/>
                        </a:cubicBezTo>
                        <a:cubicBezTo>
                          <a:pt x="8" y="13"/>
                          <a:pt x="10" y="17"/>
                          <a:pt x="14" y="20"/>
                        </a:cubicBezTo>
                        <a:cubicBezTo>
                          <a:pt x="15" y="21"/>
                          <a:pt x="16" y="20"/>
                          <a:pt x="16" y="19"/>
                        </a:cubicBezTo>
                        <a:cubicBezTo>
                          <a:pt x="15" y="15"/>
                          <a:pt x="13" y="10"/>
                          <a:pt x="10" y="8"/>
                        </a:cubicBezTo>
                        <a:cubicBezTo>
                          <a:pt x="9" y="7"/>
                          <a:pt x="7" y="8"/>
                          <a:pt x="8" y="9"/>
                        </a:cubicBezTo>
                        <a:cubicBezTo>
                          <a:pt x="9" y="13"/>
                          <a:pt x="12" y="16"/>
                          <a:pt x="14" y="19"/>
                        </a:cubicBezTo>
                        <a:cubicBezTo>
                          <a:pt x="15" y="20"/>
                          <a:pt x="17" y="19"/>
                          <a:pt x="16" y="18"/>
                        </a:cubicBezTo>
                        <a:cubicBezTo>
                          <a:pt x="14" y="14"/>
                          <a:pt x="12" y="10"/>
                          <a:pt x="7" y="8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3"/>
                          <a:pt x="10" y="17"/>
                          <a:pt x="13" y="20"/>
                        </a:cubicBezTo>
                        <a:cubicBezTo>
                          <a:pt x="14" y="21"/>
                          <a:pt x="16" y="20"/>
                          <a:pt x="15" y="19"/>
                        </a:cubicBezTo>
                        <a:cubicBezTo>
                          <a:pt x="13" y="16"/>
                          <a:pt x="11" y="14"/>
                          <a:pt x="9" y="12"/>
                        </a:cubicBezTo>
                        <a:cubicBezTo>
                          <a:pt x="7" y="11"/>
                          <a:pt x="6" y="12"/>
                          <a:pt x="7" y="13"/>
                        </a:cubicBezTo>
                        <a:cubicBezTo>
                          <a:pt x="10" y="16"/>
                          <a:pt x="12" y="19"/>
                          <a:pt x="14" y="23"/>
                        </a:cubicBezTo>
                        <a:cubicBezTo>
                          <a:pt x="15" y="23"/>
                          <a:pt x="16" y="23"/>
                          <a:pt x="16" y="22"/>
                        </a:cubicBezTo>
                        <a:cubicBezTo>
                          <a:pt x="14" y="20"/>
                          <a:pt x="13" y="17"/>
                          <a:pt x="11" y="14"/>
                        </a:cubicBezTo>
                        <a:cubicBezTo>
                          <a:pt x="10" y="13"/>
                          <a:pt x="8" y="14"/>
                          <a:pt x="9" y="15"/>
                        </a:cubicBezTo>
                        <a:cubicBezTo>
                          <a:pt x="11" y="20"/>
                          <a:pt x="14" y="24"/>
                          <a:pt x="17" y="27"/>
                        </a:cubicBezTo>
                        <a:cubicBezTo>
                          <a:pt x="18" y="28"/>
                          <a:pt x="20" y="28"/>
                          <a:pt x="19" y="26"/>
                        </a:cubicBezTo>
                        <a:cubicBezTo>
                          <a:pt x="17" y="24"/>
                          <a:pt x="16" y="21"/>
                          <a:pt x="15" y="18"/>
                        </a:cubicBezTo>
                        <a:cubicBezTo>
                          <a:pt x="14" y="17"/>
                          <a:pt x="12" y="18"/>
                          <a:pt x="13" y="19"/>
                        </a:cubicBezTo>
                        <a:cubicBezTo>
                          <a:pt x="14" y="23"/>
                          <a:pt x="16" y="26"/>
                          <a:pt x="18" y="29"/>
                        </a:cubicBezTo>
                        <a:cubicBezTo>
                          <a:pt x="18" y="30"/>
                          <a:pt x="20" y="30"/>
                          <a:pt x="20" y="28"/>
                        </a:cubicBezTo>
                        <a:cubicBezTo>
                          <a:pt x="19" y="25"/>
                          <a:pt x="18" y="23"/>
                          <a:pt x="16" y="20"/>
                        </a:cubicBezTo>
                        <a:cubicBezTo>
                          <a:pt x="16" y="19"/>
                          <a:pt x="14" y="20"/>
                          <a:pt x="14" y="21"/>
                        </a:cubicBezTo>
                        <a:cubicBezTo>
                          <a:pt x="15" y="24"/>
                          <a:pt x="17" y="27"/>
                          <a:pt x="19" y="30"/>
                        </a:cubicBezTo>
                        <a:cubicBezTo>
                          <a:pt x="19" y="32"/>
                          <a:pt x="21" y="30"/>
                          <a:pt x="20" y="29"/>
                        </a:cubicBezTo>
                        <a:cubicBezTo>
                          <a:pt x="19" y="27"/>
                          <a:pt x="18" y="25"/>
                          <a:pt x="16" y="22"/>
                        </a:cubicBezTo>
                        <a:cubicBezTo>
                          <a:pt x="15" y="22"/>
                          <a:pt x="14" y="22"/>
                          <a:pt x="14" y="23"/>
                        </a:cubicBezTo>
                        <a:cubicBezTo>
                          <a:pt x="14" y="26"/>
                          <a:pt x="16" y="29"/>
                          <a:pt x="17" y="32"/>
                        </a:cubicBezTo>
                        <a:cubicBezTo>
                          <a:pt x="18" y="32"/>
                          <a:pt x="18" y="31"/>
                          <a:pt x="19" y="31"/>
                        </a:cubicBezTo>
                        <a:cubicBezTo>
                          <a:pt x="17" y="29"/>
                          <a:pt x="17" y="26"/>
                          <a:pt x="15" y="24"/>
                        </a:cubicBezTo>
                        <a:cubicBezTo>
                          <a:pt x="15" y="24"/>
                          <a:pt x="14" y="24"/>
                          <a:pt x="13" y="25"/>
                        </a:cubicBezTo>
                        <a:cubicBezTo>
                          <a:pt x="15" y="26"/>
                          <a:pt x="16" y="28"/>
                          <a:pt x="17" y="30"/>
                        </a:cubicBezTo>
                        <a:cubicBezTo>
                          <a:pt x="17" y="29"/>
                          <a:pt x="18" y="29"/>
                          <a:pt x="18" y="28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3" y="27"/>
                          <a:pt x="12" y="27"/>
                          <a:pt x="13" y="28"/>
                        </a:cubicBezTo>
                        <a:cubicBezTo>
                          <a:pt x="13" y="30"/>
                          <a:pt x="13" y="31"/>
                          <a:pt x="14" y="33"/>
                        </a:cubicBezTo>
                        <a:cubicBezTo>
                          <a:pt x="15" y="34"/>
                          <a:pt x="16" y="33"/>
                          <a:pt x="16" y="32"/>
                        </a:cubicBezTo>
                        <a:cubicBezTo>
                          <a:pt x="17" y="29"/>
                          <a:pt x="16" y="26"/>
                          <a:pt x="15" y="24"/>
                        </a:cubicBezTo>
                        <a:cubicBezTo>
                          <a:pt x="14" y="24"/>
                          <a:pt x="14" y="24"/>
                          <a:pt x="13" y="25"/>
                        </a:cubicBezTo>
                        <a:cubicBezTo>
                          <a:pt x="14" y="27"/>
                          <a:pt x="16" y="29"/>
                          <a:pt x="16" y="31"/>
                        </a:cubicBezTo>
                        <a:cubicBezTo>
                          <a:pt x="17" y="31"/>
                          <a:pt x="17" y="31"/>
                          <a:pt x="18" y="30"/>
                        </a:cubicBezTo>
                        <a:cubicBezTo>
                          <a:pt x="14" y="30"/>
                          <a:pt x="14" y="27"/>
                          <a:pt x="12" y="25"/>
                        </a:cubicBezTo>
                        <a:cubicBezTo>
                          <a:pt x="11" y="24"/>
                          <a:pt x="10" y="25"/>
                          <a:pt x="10" y="26"/>
                        </a:cubicBezTo>
                        <a:cubicBezTo>
                          <a:pt x="11" y="28"/>
                          <a:pt x="12" y="30"/>
                          <a:pt x="13" y="31"/>
                        </a:cubicBezTo>
                        <a:cubicBezTo>
                          <a:pt x="14" y="32"/>
                          <a:pt x="16" y="32"/>
                          <a:pt x="15" y="31"/>
                        </a:cubicBezTo>
                        <a:cubicBezTo>
                          <a:pt x="15" y="27"/>
                          <a:pt x="14" y="25"/>
                          <a:pt x="12" y="22"/>
                        </a:cubicBezTo>
                        <a:cubicBezTo>
                          <a:pt x="11" y="21"/>
                          <a:pt x="9" y="22"/>
                          <a:pt x="10" y="23"/>
                        </a:cubicBezTo>
                        <a:cubicBezTo>
                          <a:pt x="11" y="25"/>
                          <a:pt x="12" y="27"/>
                          <a:pt x="14" y="29"/>
                        </a:cubicBezTo>
                        <a:cubicBezTo>
                          <a:pt x="14" y="30"/>
                          <a:pt x="16" y="29"/>
                          <a:pt x="15" y="28"/>
                        </a:cubicBezTo>
                        <a:cubicBezTo>
                          <a:pt x="15" y="25"/>
                          <a:pt x="15" y="22"/>
                          <a:pt x="12" y="19"/>
                        </a:cubicBezTo>
                        <a:cubicBezTo>
                          <a:pt x="12" y="19"/>
                          <a:pt x="10" y="19"/>
                          <a:pt x="10" y="20"/>
                        </a:cubicBezTo>
                        <a:cubicBezTo>
                          <a:pt x="11" y="22"/>
                          <a:pt x="11" y="25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3" y="23"/>
                          <a:pt x="11" y="20"/>
                          <a:pt x="10" y="17"/>
                        </a:cubicBezTo>
                        <a:cubicBezTo>
                          <a:pt x="9" y="17"/>
                          <a:pt x="9" y="18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0" y="20"/>
                          <a:pt x="11" y="18"/>
                          <a:pt x="10" y="17"/>
                        </a:cubicBezTo>
                        <a:cubicBezTo>
                          <a:pt x="8" y="15"/>
                          <a:pt x="5" y="12"/>
                          <a:pt x="2" y="11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1" y="13"/>
                          <a:pt x="2" y="14"/>
                          <a:pt x="3" y="15"/>
                        </a:cubicBezTo>
                        <a:cubicBezTo>
                          <a:pt x="4" y="16"/>
                          <a:pt x="5" y="15"/>
                          <a:pt x="5" y="14"/>
                        </a:cubicBezTo>
                        <a:cubicBezTo>
                          <a:pt x="4" y="13"/>
                          <a:pt x="4" y="13"/>
                          <a:pt x="4" y="12"/>
                        </a:cubicBezTo>
                        <a:cubicBezTo>
                          <a:pt x="3" y="12"/>
                          <a:pt x="3" y="12"/>
                          <a:pt x="2" y="12"/>
                        </a:cubicBezTo>
                        <a:cubicBezTo>
                          <a:pt x="4" y="16"/>
                          <a:pt x="7" y="20"/>
                          <a:pt x="11" y="23"/>
                        </a:cubicBezTo>
                        <a:cubicBezTo>
                          <a:pt x="11" y="23"/>
                          <a:pt x="13" y="23"/>
                          <a:pt x="13" y="22"/>
                        </a:cubicBezTo>
                        <a:cubicBezTo>
                          <a:pt x="11" y="18"/>
                          <a:pt x="9" y="15"/>
                          <a:pt x="6" y="13"/>
                        </a:cubicBezTo>
                        <a:cubicBezTo>
                          <a:pt x="5" y="12"/>
                          <a:pt x="4" y="13"/>
                          <a:pt x="4" y="14"/>
                        </a:cubicBezTo>
                        <a:cubicBezTo>
                          <a:pt x="6" y="17"/>
                          <a:pt x="7" y="20"/>
                          <a:pt x="10" y="23"/>
                        </a:cubicBez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1" y="18"/>
                          <a:pt x="10" y="14"/>
                          <a:pt x="6" y="12"/>
                        </a:cubicBezTo>
                        <a:cubicBezTo>
                          <a:pt x="5" y="11"/>
                          <a:pt x="4" y="12"/>
                          <a:pt x="5" y="13"/>
                        </a:cubicBezTo>
                        <a:cubicBezTo>
                          <a:pt x="5" y="14"/>
                          <a:pt x="6" y="14"/>
                          <a:pt x="6" y="15"/>
                        </a:cubicBezTo>
                        <a:cubicBezTo>
                          <a:pt x="7" y="16"/>
                          <a:pt x="9" y="15"/>
                          <a:pt x="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Freeform 304"/>
                  <p:cNvSpPr>
                    <a:spLocks/>
                  </p:cNvSpPr>
                  <p:nvPr/>
                </p:nvSpPr>
                <p:spPr bwMode="auto">
                  <a:xfrm>
                    <a:off x="949" y="1598"/>
                    <a:ext cx="31" cy="30"/>
                  </a:xfrm>
                  <a:custGeom>
                    <a:avLst/>
                    <a:gdLst>
                      <a:gd name="T0" fmla="*/ 3 w 47"/>
                      <a:gd name="T1" fmla="*/ 30 h 45"/>
                      <a:gd name="T2" fmla="*/ 3 w 47"/>
                      <a:gd name="T3" fmla="*/ 30 h 45"/>
                      <a:gd name="T4" fmla="*/ 4 w 47"/>
                      <a:gd name="T5" fmla="*/ 32 h 45"/>
                      <a:gd name="T6" fmla="*/ 10 w 47"/>
                      <a:gd name="T7" fmla="*/ 23 h 45"/>
                      <a:gd name="T8" fmla="*/ 18 w 47"/>
                      <a:gd name="T9" fmla="*/ 30 h 45"/>
                      <a:gd name="T10" fmla="*/ 20 w 47"/>
                      <a:gd name="T11" fmla="*/ 30 h 45"/>
                      <a:gd name="T12" fmla="*/ 32 w 47"/>
                      <a:gd name="T13" fmla="*/ 10 h 45"/>
                      <a:gd name="T14" fmla="*/ 39 w 47"/>
                      <a:gd name="T15" fmla="*/ 5 h 45"/>
                      <a:gd name="T16" fmla="*/ 39 w 47"/>
                      <a:gd name="T17" fmla="*/ 18 h 45"/>
                      <a:gd name="T18" fmla="*/ 28 w 47"/>
                      <a:gd name="T19" fmla="*/ 41 h 45"/>
                      <a:gd name="T20" fmla="*/ 15 w 47"/>
                      <a:gd name="T21" fmla="*/ 36 h 45"/>
                      <a:gd name="T22" fmla="*/ 3 w 47"/>
                      <a:gd name="T23" fmla="*/ 31 h 45"/>
                      <a:gd name="T24" fmla="*/ 2 w 47"/>
                      <a:gd name="T25" fmla="*/ 33 h 45"/>
                      <a:gd name="T26" fmla="*/ 12 w 47"/>
                      <a:gd name="T27" fmla="*/ 38 h 45"/>
                      <a:gd name="T28" fmla="*/ 30 w 47"/>
                      <a:gd name="T29" fmla="*/ 45 h 45"/>
                      <a:gd name="T30" fmla="*/ 32 w 47"/>
                      <a:gd name="T31" fmla="*/ 44 h 45"/>
                      <a:gd name="T32" fmla="*/ 45 w 47"/>
                      <a:gd name="T33" fmla="*/ 11 h 45"/>
                      <a:gd name="T34" fmla="*/ 34 w 47"/>
                      <a:gd name="T35" fmla="*/ 0 h 45"/>
                      <a:gd name="T36" fmla="*/ 33 w 47"/>
                      <a:gd name="T37" fmla="*/ 1 h 45"/>
                      <a:gd name="T38" fmla="*/ 18 w 47"/>
                      <a:gd name="T39" fmla="*/ 29 h 45"/>
                      <a:gd name="T40" fmla="*/ 20 w 47"/>
                      <a:gd name="T41" fmla="*/ 28 h 45"/>
                      <a:gd name="T42" fmla="*/ 8 w 47"/>
                      <a:gd name="T43" fmla="*/ 20 h 45"/>
                      <a:gd name="T44" fmla="*/ 2 w 47"/>
                      <a:gd name="T45" fmla="*/ 31 h 45"/>
                      <a:gd name="T46" fmla="*/ 3 w 47"/>
                      <a:gd name="T47" fmla="*/ 33 h 45"/>
                      <a:gd name="T48" fmla="*/ 5 w 47"/>
                      <a:gd name="T49" fmla="*/ 32 h 45"/>
                      <a:gd name="T50" fmla="*/ 3 w 47"/>
                      <a:gd name="T51" fmla="*/ 3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7" h="45">
                        <a:moveTo>
                          <a:pt x="3" y="30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4" y="31"/>
                          <a:pt x="4" y="32"/>
                        </a:cubicBezTo>
                        <a:cubicBezTo>
                          <a:pt x="5" y="30"/>
                          <a:pt x="7" y="22"/>
                          <a:pt x="10" y="23"/>
                        </a:cubicBezTo>
                        <a:cubicBezTo>
                          <a:pt x="13" y="25"/>
                          <a:pt x="15" y="28"/>
                          <a:pt x="18" y="30"/>
                        </a:cubicBezTo>
                        <a:cubicBezTo>
                          <a:pt x="19" y="31"/>
                          <a:pt x="20" y="31"/>
                          <a:pt x="20" y="30"/>
                        </a:cubicBezTo>
                        <a:cubicBezTo>
                          <a:pt x="25" y="24"/>
                          <a:pt x="29" y="17"/>
                          <a:pt x="32" y="10"/>
                        </a:cubicBezTo>
                        <a:cubicBezTo>
                          <a:pt x="34" y="5"/>
                          <a:pt x="34" y="3"/>
                          <a:pt x="39" y="5"/>
                        </a:cubicBezTo>
                        <a:cubicBezTo>
                          <a:pt x="45" y="8"/>
                          <a:pt x="40" y="15"/>
                          <a:pt x="39" y="18"/>
                        </a:cubicBezTo>
                        <a:cubicBezTo>
                          <a:pt x="38" y="21"/>
                          <a:pt x="31" y="42"/>
                          <a:pt x="28" y="41"/>
                        </a:cubicBezTo>
                        <a:cubicBezTo>
                          <a:pt x="24" y="40"/>
                          <a:pt x="20" y="37"/>
                          <a:pt x="15" y="36"/>
                        </a:cubicBezTo>
                        <a:cubicBezTo>
                          <a:pt x="11" y="34"/>
                          <a:pt x="7" y="33"/>
                          <a:pt x="3" y="31"/>
                        </a:cubicBezTo>
                        <a:cubicBezTo>
                          <a:pt x="2" y="30"/>
                          <a:pt x="0" y="32"/>
                          <a:pt x="2" y="33"/>
                        </a:cubicBezTo>
                        <a:cubicBezTo>
                          <a:pt x="5" y="35"/>
                          <a:pt x="8" y="37"/>
                          <a:pt x="12" y="38"/>
                        </a:cubicBezTo>
                        <a:cubicBezTo>
                          <a:pt x="18" y="40"/>
                          <a:pt x="24" y="43"/>
                          <a:pt x="30" y="45"/>
                        </a:cubicBezTo>
                        <a:cubicBezTo>
                          <a:pt x="31" y="45"/>
                          <a:pt x="32" y="44"/>
                          <a:pt x="32" y="44"/>
                        </a:cubicBezTo>
                        <a:cubicBezTo>
                          <a:pt x="36" y="33"/>
                          <a:pt x="42" y="22"/>
                          <a:pt x="45" y="11"/>
                        </a:cubicBezTo>
                        <a:cubicBezTo>
                          <a:pt x="47" y="4"/>
                          <a:pt x="40" y="2"/>
                          <a:pt x="34" y="0"/>
                        </a:cubicBezTo>
                        <a:cubicBezTo>
                          <a:pt x="34" y="0"/>
                          <a:pt x="33" y="1"/>
                          <a:pt x="33" y="1"/>
                        </a:cubicBezTo>
                        <a:cubicBezTo>
                          <a:pt x="28" y="11"/>
                          <a:pt x="24" y="20"/>
                          <a:pt x="18" y="29"/>
                        </a:cubicBezTo>
                        <a:cubicBezTo>
                          <a:pt x="19" y="28"/>
                          <a:pt x="19" y="28"/>
                          <a:pt x="20" y="28"/>
                        </a:cubicBezTo>
                        <a:cubicBezTo>
                          <a:pt x="18" y="26"/>
                          <a:pt x="12" y="19"/>
                          <a:pt x="8" y="20"/>
                        </a:cubicBezTo>
                        <a:cubicBezTo>
                          <a:pt x="4" y="21"/>
                          <a:pt x="3" y="28"/>
                          <a:pt x="2" y="31"/>
                        </a:cubicBezTo>
                        <a:cubicBezTo>
                          <a:pt x="1" y="32"/>
                          <a:pt x="2" y="33"/>
                          <a:pt x="3" y="33"/>
                        </a:cubicBezTo>
                        <a:cubicBezTo>
                          <a:pt x="4" y="33"/>
                          <a:pt x="5" y="32"/>
                          <a:pt x="5" y="32"/>
                        </a:cubicBezTo>
                        <a:cubicBezTo>
                          <a:pt x="6" y="31"/>
                          <a:pt x="4" y="29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Freeform 305"/>
                  <p:cNvSpPr>
                    <a:spLocks/>
                  </p:cNvSpPr>
                  <p:nvPr/>
                </p:nvSpPr>
                <p:spPr bwMode="auto">
                  <a:xfrm>
                    <a:off x="951" y="1598"/>
                    <a:ext cx="28" cy="28"/>
                  </a:xfrm>
                  <a:custGeom>
                    <a:avLst/>
                    <a:gdLst>
                      <a:gd name="T0" fmla="*/ 4 w 43"/>
                      <a:gd name="T1" fmla="*/ 31 h 42"/>
                      <a:gd name="T2" fmla="*/ 6 w 43"/>
                      <a:gd name="T3" fmla="*/ 25 h 42"/>
                      <a:gd name="T4" fmla="*/ 4 w 43"/>
                      <a:gd name="T5" fmla="*/ 26 h 42"/>
                      <a:gd name="T6" fmla="*/ 3 w 43"/>
                      <a:gd name="T7" fmla="*/ 26 h 42"/>
                      <a:gd name="T8" fmla="*/ 8 w 43"/>
                      <a:gd name="T9" fmla="*/ 34 h 42"/>
                      <a:gd name="T10" fmla="*/ 9 w 43"/>
                      <a:gd name="T11" fmla="*/ 27 h 42"/>
                      <a:gd name="T12" fmla="*/ 7 w 43"/>
                      <a:gd name="T13" fmla="*/ 27 h 42"/>
                      <a:gd name="T14" fmla="*/ 12 w 43"/>
                      <a:gd name="T15" fmla="*/ 35 h 42"/>
                      <a:gd name="T16" fmla="*/ 12 w 43"/>
                      <a:gd name="T17" fmla="*/ 37 h 42"/>
                      <a:gd name="T18" fmla="*/ 13 w 43"/>
                      <a:gd name="T19" fmla="*/ 31 h 42"/>
                      <a:gd name="T20" fmla="*/ 14 w 43"/>
                      <a:gd name="T21" fmla="*/ 34 h 42"/>
                      <a:gd name="T22" fmla="*/ 16 w 43"/>
                      <a:gd name="T23" fmla="*/ 32 h 42"/>
                      <a:gd name="T24" fmla="*/ 23 w 43"/>
                      <a:gd name="T25" fmla="*/ 31 h 42"/>
                      <a:gd name="T26" fmla="*/ 22 w 43"/>
                      <a:gd name="T27" fmla="*/ 23 h 42"/>
                      <a:gd name="T28" fmla="*/ 16 w 43"/>
                      <a:gd name="T29" fmla="*/ 32 h 42"/>
                      <a:gd name="T30" fmla="*/ 21 w 43"/>
                      <a:gd name="T31" fmla="*/ 29 h 42"/>
                      <a:gd name="T32" fmla="*/ 31 w 43"/>
                      <a:gd name="T33" fmla="*/ 10 h 42"/>
                      <a:gd name="T34" fmla="*/ 29 w 43"/>
                      <a:gd name="T35" fmla="*/ 12 h 42"/>
                      <a:gd name="T36" fmla="*/ 23 w 43"/>
                      <a:gd name="T37" fmla="*/ 34 h 42"/>
                      <a:gd name="T38" fmla="*/ 25 w 43"/>
                      <a:gd name="T39" fmla="*/ 39 h 42"/>
                      <a:gd name="T40" fmla="*/ 28 w 43"/>
                      <a:gd name="T41" fmla="*/ 31 h 42"/>
                      <a:gd name="T42" fmla="*/ 29 w 43"/>
                      <a:gd name="T43" fmla="*/ 19 h 42"/>
                      <a:gd name="T44" fmla="*/ 25 w 43"/>
                      <a:gd name="T45" fmla="*/ 35 h 42"/>
                      <a:gd name="T46" fmla="*/ 32 w 43"/>
                      <a:gd name="T47" fmla="*/ 34 h 42"/>
                      <a:gd name="T48" fmla="*/ 38 w 43"/>
                      <a:gd name="T49" fmla="*/ 10 h 42"/>
                      <a:gd name="T50" fmla="*/ 34 w 43"/>
                      <a:gd name="T51" fmla="*/ 10 h 42"/>
                      <a:gd name="T52" fmla="*/ 36 w 43"/>
                      <a:gd name="T53" fmla="*/ 12 h 42"/>
                      <a:gd name="T54" fmla="*/ 32 w 43"/>
                      <a:gd name="T55" fmla="*/ 11 h 42"/>
                      <a:gd name="T56" fmla="*/ 34 w 43"/>
                      <a:gd name="T57" fmla="*/ 16 h 42"/>
                      <a:gd name="T58" fmla="*/ 32 w 43"/>
                      <a:gd name="T59" fmla="*/ 14 h 42"/>
                      <a:gd name="T60" fmla="*/ 35 w 43"/>
                      <a:gd name="T61" fmla="*/ 10 h 42"/>
                      <a:gd name="T62" fmla="*/ 30 w 43"/>
                      <a:gd name="T63" fmla="*/ 33 h 42"/>
                      <a:gd name="T64" fmla="*/ 28 w 43"/>
                      <a:gd name="T65" fmla="*/ 36 h 42"/>
                      <a:gd name="T66" fmla="*/ 32 w 43"/>
                      <a:gd name="T67" fmla="*/ 20 h 42"/>
                      <a:gd name="T68" fmla="*/ 25 w 43"/>
                      <a:gd name="T69" fmla="*/ 30 h 42"/>
                      <a:gd name="T70" fmla="*/ 22 w 43"/>
                      <a:gd name="T71" fmla="*/ 39 h 42"/>
                      <a:gd name="T72" fmla="*/ 26 w 43"/>
                      <a:gd name="T73" fmla="*/ 35 h 42"/>
                      <a:gd name="T74" fmla="*/ 31 w 43"/>
                      <a:gd name="T75" fmla="*/ 12 h 42"/>
                      <a:gd name="T76" fmla="*/ 28 w 43"/>
                      <a:gd name="T77" fmla="*/ 9 h 42"/>
                      <a:gd name="T78" fmla="*/ 19 w 43"/>
                      <a:gd name="T79" fmla="*/ 27 h 42"/>
                      <a:gd name="T80" fmla="*/ 19 w 43"/>
                      <a:gd name="T81" fmla="*/ 33 h 42"/>
                      <a:gd name="T82" fmla="*/ 25 w 43"/>
                      <a:gd name="T83" fmla="*/ 24 h 42"/>
                      <a:gd name="T84" fmla="*/ 20 w 43"/>
                      <a:gd name="T85" fmla="*/ 32 h 42"/>
                      <a:gd name="T86" fmla="*/ 20 w 43"/>
                      <a:gd name="T87" fmla="*/ 40 h 42"/>
                      <a:gd name="T88" fmla="*/ 23 w 43"/>
                      <a:gd name="T89" fmla="*/ 39 h 42"/>
                      <a:gd name="T90" fmla="*/ 12 w 43"/>
                      <a:gd name="T91" fmla="*/ 30 h 42"/>
                      <a:gd name="T92" fmla="*/ 7 w 43"/>
                      <a:gd name="T93" fmla="*/ 31 h 42"/>
                      <a:gd name="T94" fmla="*/ 12 w 43"/>
                      <a:gd name="T95" fmla="*/ 35 h 42"/>
                      <a:gd name="T96" fmla="*/ 9 w 43"/>
                      <a:gd name="T97" fmla="*/ 33 h 42"/>
                      <a:gd name="T98" fmla="*/ 9 w 43"/>
                      <a:gd name="T99" fmla="*/ 26 h 42"/>
                      <a:gd name="T100" fmla="*/ 5 w 43"/>
                      <a:gd name="T101" fmla="*/ 26 h 42"/>
                      <a:gd name="T102" fmla="*/ 3 w 43"/>
                      <a:gd name="T103" fmla="*/ 28 h 42"/>
                      <a:gd name="T104" fmla="*/ 6 w 43"/>
                      <a:gd name="T105" fmla="*/ 34 h 42"/>
                      <a:gd name="T106" fmla="*/ 6 w 43"/>
                      <a:gd name="T107" fmla="*/ 24 h 42"/>
                      <a:gd name="T108" fmla="*/ 2 w 43"/>
                      <a:gd name="T109" fmla="*/ 26 h 42"/>
                      <a:gd name="T110" fmla="*/ 4 w 43"/>
                      <a:gd name="T111" fmla="*/ 3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3" h="42">
                        <a:moveTo>
                          <a:pt x="7" y="30"/>
                        </a:moveTo>
                        <a:cubicBezTo>
                          <a:pt x="7" y="28"/>
                          <a:pt x="7" y="27"/>
                          <a:pt x="7" y="26"/>
                        </a:cubicBezTo>
                        <a:cubicBezTo>
                          <a:pt x="7" y="24"/>
                          <a:pt x="5" y="23"/>
                          <a:pt x="4" y="25"/>
                        </a:cubicBezTo>
                        <a:cubicBezTo>
                          <a:pt x="3" y="27"/>
                          <a:pt x="2" y="29"/>
                          <a:pt x="1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0"/>
                          <a:pt x="4" y="28"/>
                          <a:pt x="5" y="26"/>
                        </a:cubicBezTo>
                        <a:cubicBezTo>
                          <a:pt x="5" y="25"/>
                          <a:pt x="3" y="24"/>
                          <a:pt x="2" y="26"/>
                        </a:cubicBezTo>
                        <a:cubicBezTo>
                          <a:pt x="1" y="27"/>
                          <a:pt x="1" y="29"/>
                          <a:pt x="0" y="31"/>
                        </a:cubicBezTo>
                        <a:cubicBezTo>
                          <a:pt x="0" y="33"/>
                          <a:pt x="2" y="34"/>
                          <a:pt x="3" y="32"/>
                        </a:cubicBezTo>
                        <a:cubicBezTo>
                          <a:pt x="4" y="30"/>
                          <a:pt x="5" y="27"/>
                          <a:pt x="6" y="25"/>
                        </a:cubicBezTo>
                        <a:cubicBezTo>
                          <a:pt x="5" y="25"/>
                          <a:pt x="4" y="25"/>
                          <a:pt x="3" y="24"/>
                        </a:cubicBezTo>
                        <a:cubicBezTo>
                          <a:pt x="3" y="28"/>
                          <a:pt x="2" y="31"/>
                          <a:pt x="2" y="34"/>
                        </a:cubicBezTo>
                        <a:cubicBezTo>
                          <a:pt x="2" y="35"/>
                          <a:pt x="5" y="36"/>
                          <a:pt x="5" y="34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6" y="26"/>
                          <a:pt x="5" y="26"/>
                          <a:pt x="4" y="26"/>
                        </a:cubicBezTo>
                        <a:cubicBezTo>
                          <a:pt x="4" y="29"/>
                          <a:pt x="4" y="32"/>
                          <a:pt x="3" y="34"/>
                        </a:cubicBezTo>
                        <a:cubicBezTo>
                          <a:pt x="4" y="34"/>
                          <a:pt x="5" y="34"/>
                          <a:pt x="6" y="34"/>
                        </a:cubicBezTo>
                        <a:cubicBezTo>
                          <a:pt x="7" y="31"/>
                          <a:pt x="7" y="28"/>
                          <a:pt x="7" y="25"/>
                        </a:cubicBezTo>
                        <a:cubicBezTo>
                          <a:pt x="7" y="23"/>
                          <a:pt x="5" y="23"/>
                          <a:pt x="4" y="24"/>
                        </a:cubicBezTo>
                        <a:cubicBezTo>
                          <a:pt x="4" y="25"/>
                          <a:pt x="3" y="26"/>
                          <a:pt x="3" y="26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28"/>
                          <a:pt x="5" y="31"/>
                          <a:pt x="5" y="34"/>
                        </a:cubicBezTo>
                        <a:cubicBezTo>
                          <a:pt x="5" y="36"/>
                          <a:pt x="8" y="36"/>
                          <a:pt x="8" y="34"/>
                        </a:cubicBezTo>
                        <a:cubicBezTo>
                          <a:pt x="8" y="31"/>
                          <a:pt x="8" y="29"/>
                          <a:pt x="8" y="26"/>
                        </a:cubicBezTo>
                        <a:cubicBezTo>
                          <a:pt x="7" y="26"/>
                          <a:pt x="6" y="26"/>
                          <a:pt x="5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7" y="34"/>
                          <a:pt x="8" y="34"/>
                          <a:pt x="8" y="34"/>
                        </a:cubicBezTo>
                        <a:cubicBezTo>
                          <a:pt x="8" y="31"/>
                          <a:pt x="9" y="29"/>
                          <a:pt x="9" y="27"/>
                        </a:cubicBezTo>
                        <a:cubicBezTo>
                          <a:pt x="8" y="27"/>
                          <a:pt x="7" y="27"/>
                          <a:pt x="7" y="27"/>
                        </a:cubicBezTo>
                        <a:cubicBezTo>
                          <a:pt x="7" y="30"/>
                          <a:pt x="7" y="32"/>
                          <a:pt x="7" y="35"/>
                        </a:cubicBezTo>
                        <a:cubicBezTo>
                          <a:pt x="8" y="35"/>
                          <a:pt x="9" y="35"/>
                          <a:pt x="10" y="35"/>
                        </a:cubicBezTo>
                        <a:cubicBezTo>
                          <a:pt x="9" y="32"/>
                          <a:pt x="9" y="30"/>
                          <a:pt x="10" y="27"/>
                        </a:cubicBezTo>
                        <a:cubicBezTo>
                          <a:pt x="9" y="27"/>
                          <a:pt x="8" y="27"/>
                          <a:pt x="7" y="27"/>
                        </a:cubicBezTo>
                        <a:cubicBezTo>
                          <a:pt x="7" y="28"/>
                          <a:pt x="7" y="30"/>
                          <a:pt x="7" y="31"/>
                        </a:cubicBezTo>
                        <a:cubicBezTo>
                          <a:pt x="7" y="31"/>
                          <a:pt x="8" y="31"/>
                          <a:pt x="9" y="32"/>
                        </a:cubicBezTo>
                        <a:cubicBezTo>
                          <a:pt x="8" y="29"/>
                          <a:pt x="8" y="26"/>
                          <a:pt x="7" y="23"/>
                        </a:cubicBezTo>
                        <a:cubicBezTo>
                          <a:pt x="6" y="23"/>
                          <a:pt x="6" y="24"/>
                          <a:pt x="5" y="24"/>
                        </a:cubicBezTo>
                        <a:cubicBezTo>
                          <a:pt x="9" y="26"/>
                          <a:pt x="11" y="30"/>
                          <a:pt x="12" y="35"/>
                        </a:cubicBezTo>
                        <a:cubicBezTo>
                          <a:pt x="13" y="34"/>
                          <a:pt x="14" y="34"/>
                          <a:pt x="15" y="34"/>
                        </a:cubicBezTo>
                        <a:cubicBezTo>
                          <a:pt x="14" y="33"/>
                          <a:pt x="13" y="31"/>
                          <a:pt x="12" y="30"/>
                        </a:cubicBezTo>
                        <a:cubicBezTo>
                          <a:pt x="12" y="29"/>
                          <a:pt x="10" y="29"/>
                          <a:pt x="10" y="31"/>
                        </a:cubicBezTo>
                        <a:cubicBezTo>
                          <a:pt x="10" y="33"/>
                          <a:pt x="10" y="35"/>
                          <a:pt x="10" y="38"/>
                        </a:cubicBezTo>
                        <a:cubicBezTo>
                          <a:pt x="11" y="37"/>
                          <a:pt x="12" y="37"/>
                          <a:pt x="12" y="37"/>
                        </a:cubicBezTo>
                        <a:cubicBezTo>
                          <a:pt x="11" y="35"/>
                          <a:pt x="10" y="33"/>
                          <a:pt x="9" y="30"/>
                        </a:cubicBezTo>
                        <a:cubicBezTo>
                          <a:pt x="9" y="31"/>
                          <a:pt x="8" y="31"/>
                          <a:pt x="8" y="32"/>
                        </a:cubicBezTo>
                        <a:cubicBezTo>
                          <a:pt x="11" y="32"/>
                          <a:pt x="13" y="34"/>
                          <a:pt x="14" y="36"/>
                        </a:cubicBezTo>
                        <a:cubicBezTo>
                          <a:pt x="14" y="35"/>
                          <a:pt x="15" y="35"/>
                          <a:pt x="16" y="34"/>
                        </a:cubicBezTo>
                        <a:cubicBezTo>
                          <a:pt x="15" y="33"/>
                          <a:pt x="14" y="32"/>
                          <a:pt x="13" y="31"/>
                        </a:cubicBezTo>
                        <a:cubicBezTo>
                          <a:pt x="12" y="31"/>
                          <a:pt x="12" y="32"/>
                          <a:pt x="11" y="33"/>
                        </a:cubicBezTo>
                        <a:cubicBezTo>
                          <a:pt x="14" y="34"/>
                          <a:pt x="16" y="36"/>
                          <a:pt x="17" y="38"/>
                        </a:cubicBezTo>
                        <a:cubicBezTo>
                          <a:pt x="18" y="38"/>
                          <a:pt x="18" y="37"/>
                          <a:pt x="19" y="36"/>
                        </a:cubicBezTo>
                        <a:cubicBezTo>
                          <a:pt x="18" y="35"/>
                          <a:pt x="16" y="33"/>
                          <a:pt x="16" y="32"/>
                        </a:cubicBezTo>
                        <a:cubicBezTo>
                          <a:pt x="15" y="32"/>
                          <a:pt x="15" y="33"/>
                          <a:pt x="14" y="34"/>
                        </a:cubicBezTo>
                        <a:cubicBezTo>
                          <a:pt x="17" y="35"/>
                          <a:pt x="19" y="37"/>
                          <a:pt x="20" y="40"/>
                        </a:cubicBezTo>
                        <a:cubicBezTo>
                          <a:pt x="21" y="40"/>
                          <a:pt x="22" y="39"/>
                          <a:pt x="22" y="39"/>
                        </a:cubicBezTo>
                        <a:cubicBezTo>
                          <a:pt x="21" y="37"/>
                          <a:pt x="20" y="34"/>
                          <a:pt x="19" y="32"/>
                        </a:cubicBezTo>
                        <a:cubicBezTo>
                          <a:pt x="19" y="32"/>
                          <a:pt x="18" y="33"/>
                          <a:pt x="17" y="33"/>
                        </a:cubicBezTo>
                        <a:cubicBezTo>
                          <a:pt x="17" y="35"/>
                          <a:pt x="17" y="34"/>
                          <a:pt x="16" y="32"/>
                        </a:cubicBezTo>
                        <a:cubicBezTo>
                          <a:pt x="16" y="31"/>
                          <a:pt x="15" y="30"/>
                          <a:pt x="15" y="28"/>
                        </a:cubicBezTo>
                        <a:cubicBezTo>
                          <a:pt x="14" y="29"/>
                          <a:pt x="14" y="30"/>
                          <a:pt x="13" y="30"/>
                        </a:cubicBezTo>
                        <a:cubicBezTo>
                          <a:pt x="16" y="32"/>
                          <a:pt x="18" y="35"/>
                          <a:pt x="21" y="37"/>
                        </a:cubicBezTo>
                        <a:cubicBezTo>
                          <a:pt x="22" y="37"/>
                          <a:pt x="23" y="37"/>
                          <a:pt x="24" y="37"/>
                        </a:cubicBezTo>
                        <a:cubicBezTo>
                          <a:pt x="23" y="34"/>
                          <a:pt x="23" y="33"/>
                          <a:pt x="23" y="31"/>
                        </a:cubicBezTo>
                        <a:cubicBezTo>
                          <a:pt x="22" y="29"/>
                          <a:pt x="20" y="30"/>
                          <a:pt x="20" y="31"/>
                        </a:cubicBezTo>
                        <a:cubicBezTo>
                          <a:pt x="19" y="32"/>
                          <a:pt x="19" y="33"/>
                          <a:pt x="19" y="35"/>
                        </a:cubicBezTo>
                        <a:cubicBezTo>
                          <a:pt x="19" y="36"/>
                          <a:pt x="22" y="37"/>
                          <a:pt x="22" y="35"/>
                        </a:cubicBezTo>
                        <a:cubicBezTo>
                          <a:pt x="23" y="31"/>
                          <a:pt x="23" y="27"/>
                          <a:pt x="25" y="24"/>
                        </a:cubicBezTo>
                        <a:cubicBezTo>
                          <a:pt x="24" y="23"/>
                          <a:pt x="23" y="23"/>
                          <a:pt x="22" y="23"/>
                        </a:cubicBezTo>
                        <a:cubicBezTo>
                          <a:pt x="21" y="26"/>
                          <a:pt x="20" y="30"/>
                          <a:pt x="18" y="33"/>
                        </a:cubicBezTo>
                        <a:cubicBezTo>
                          <a:pt x="18" y="35"/>
                          <a:pt x="21" y="36"/>
                          <a:pt x="21" y="34"/>
                        </a:cubicBezTo>
                        <a:cubicBezTo>
                          <a:pt x="23" y="29"/>
                          <a:pt x="24" y="25"/>
                          <a:pt x="26" y="20"/>
                        </a:cubicBezTo>
                        <a:cubicBezTo>
                          <a:pt x="27" y="18"/>
                          <a:pt x="25" y="17"/>
                          <a:pt x="24" y="19"/>
                        </a:cubicBezTo>
                        <a:cubicBezTo>
                          <a:pt x="21" y="23"/>
                          <a:pt x="19" y="27"/>
                          <a:pt x="16" y="32"/>
                        </a:cubicBezTo>
                        <a:cubicBezTo>
                          <a:pt x="15" y="33"/>
                          <a:pt x="18" y="35"/>
                          <a:pt x="19" y="33"/>
                        </a:cubicBezTo>
                        <a:cubicBezTo>
                          <a:pt x="22" y="28"/>
                          <a:pt x="24" y="22"/>
                          <a:pt x="27" y="16"/>
                        </a:cubicBezTo>
                        <a:cubicBezTo>
                          <a:pt x="26" y="16"/>
                          <a:pt x="26" y="15"/>
                          <a:pt x="25" y="15"/>
                        </a:cubicBezTo>
                        <a:cubicBezTo>
                          <a:pt x="22" y="19"/>
                          <a:pt x="20" y="23"/>
                          <a:pt x="18" y="28"/>
                        </a:cubicBezTo>
                        <a:cubicBezTo>
                          <a:pt x="18" y="29"/>
                          <a:pt x="20" y="30"/>
                          <a:pt x="21" y="29"/>
                        </a:cubicBezTo>
                        <a:cubicBezTo>
                          <a:pt x="26" y="24"/>
                          <a:pt x="27" y="17"/>
                          <a:pt x="31" y="11"/>
                        </a:cubicBezTo>
                        <a:cubicBezTo>
                          <a:pt x="30" y="11"/>
                          <a:pt x="29" y="10"/>
                          <a:pt x="28" y="10"/>
                        </a:cubicBezTo>
                        <a:cubicBezTo>
                          <a:pt x="26" y="14"/>
                          <a:pt x="24" y="19"/>
                          <a:pt x="23" y="23"/>
                        </a:cubicBezTo>
                        <a:cubicBezTo>
                          <a:pt x="24" y="24"/>
                          <a:pt x="25" y="24"/>
                          <a:pt x="26" y="24"/>
                        </a:cubicBezTo>
                        <a:cubicBezTo>
                          <a:pt x="27" y="19"/>
                          <a:pt x="28" y="14"/>
                          <a:pt x="31" y="10"/>
                        </a:cubicBezTo>
                        <a:cubicBezTo>
                          <a:pt x="30" y="10"/>
                          <a:pt x="29" y="9"/>
                          <a:pt x="28" y="9"/>
                        </a:cubicBezTo>
                        <a:cubicBezTo>
                          <a:pt x="27" y="17"/>
                          <a:pt x="23" y="24"/>
                          <a:pt x="20" y="32"/>
                        </a:cubicBezTo>
                        <a:cubicBezTo>
                          <a:pt x="20" y="34"/>
                          <a:pt x="23" y="35"/>
                          <a:pt x="23" y="33"/>
                        </a:cubicBezTo>
                        <a:cubicBezTo>
                          <a:pt x="26" y="26"/>
                          <a:pt x="26" y="18"/>
                          <a:pt x="31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ubicBezTo>
                          <a:pt x="27" y="19"/>
                          <a:pt x="24" y="25"/>
                          <a:pt x="23" y="32"/>
                        </a:cubicBezTo>
                        <a:cubicBezTo>
                          <a:pt x="23" y="34"/>
                          <a:pt x="25" y="34"/>
                          <a:pt x="26" y="33"/>
                        </a:cubicBezTo>
                        <a:cubicBezTo>
                          <a:pt x="28" y="27"/>
                          <a:pt x="30" y="21"/>
                          <a:pt x="32" y="16"/>
                        </a:cubicBezTo>
                        <a:cubicBezTo>
                          <a:pt x="32" y="15"/>
                          <a:pt x="31" y="15"/>
                          <a:pt x="30" y="15"/>
                        </a:cubicBezTo>
                        <a:cubicBezTo>
                          <a:pt x="27" y="21"/>
                          <a:pt x="24" y="27"/>
                          <a:pt x="23" y="34"/>
                        </a:cubicBezTo>
                        <a:cubicBezTo>
                          <a:pt x="23" y="36"/>
                          <a:pt x="25" y="36"/>
                          <a:pt x="26" y="35"/>
                        </a:cubicBezTo>
                        <a:cubicBezTo>
                          <a:pt x="27" y="32"/>
                          <a:pt x="27" y="29"/>
                          <a:pt x="28" y="27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30"/>
                          <a:pt x="24" y="35"/>
                          <a:pt x="22" y="39"/>
                        </a:cubicBezTo>
                        <a:cubicBezTo>
                          <a:pt x="23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4" y="35"/>
                          <a:pt x="23" y="35"/>
                          <a:pt x="22" y="35"/>
                        </a:cubicBezTo>
                        <a:cubicBezTo>
                          <a:pt x="22" y="38"/>
                          <a:pt x="22" y="37"/>
                          <a:pt x="22" y="40"/>
                        </a:cubicBezTo>
                        <a:cubicBezTo>
                          <a:pt x="23" y="41"/>
                          <a:pt x="25" y="41"/>
                          <a:pt x="25" y="40"/>
                        </a:cubicBezTo>
                        <a:cubicBezTo>
                          <a:pt x="27" y="37"/>
                          <a:pt x="27" y="34"/>
                          <a:pt x="28" y="31"/>
                        </a:cubicBezTo>
                        <a:cubicBezTo>
                          <a:pt x="27" y="30"/>
                          <a:pt x="26" y="30"/>
                          <a:pt x="25" y="30"/>
                        </a:cubicBezTo>
                        <a:cubicBezTo>
                          <a:pt x="26" y="33"/>
                          <a:pt x="25" y="36"/>
                          <a:pt x="25" y="38"/>
                        </a:cubicBezTo>
                        <a:cubicBezTo>
                          <a:pt x="26" y="39"/>
                          <a:pt x="27" y="39"/>
                          <a:pt x="28" y="39"/>
                        </a:cubicBezTo>
                        <a:cubicBezTo>
                          <a:pt x="28" y="32"/>
                          <a:pt x="30" y="26"/>
                          <a:pt x="32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24"/>
                          <a:pt x="26" y="30"/>
                          <a:pt x="25" y="35"/>
                        </a:cubicBezTo>
                        <a:cubicBezTo>
                          <a:pt x="25" y="36"/>
                          <a:pt x="27" y="37"/>
                          <a:pt x="28" y="36"/>
                        </a:cubicBezTo>
                        <a:cubicBezTo>
                          <a:pt x="31" y="30"/>
                          <a:pt x="33" y="24"/>
                          <a:pt x="35" y="17"/>
                        </a:cubicBezTo>
                        <a:cubicBezTo>
                          <a:pt x="35" y="16"/>
                          <a:pt x="33" y="15"/>
                          <a:pt x="32" y="16"/>
                        </a:cubicBezTo>
                        <a:cubicBezTo>
                          <a:pt x="29" y="22"/>
                          <a:pt x="26" y="29"/>
                          <a:pt x="25" y="35"/>
                        </a:cubicBezTo>
                        <a:cubicBezTo>
                          <a:pt x="24" y="37"/>
                          <a:pt x="26" y="38"/>
                          <a:pt x="27" y="37"/>
                        </a:cubicBezTo>
                        <a:cubicBezTo>
                          <a:pt x="34" y="32"/>
                          <a:pt x="35" y="21"/>
                          <a:pt x="38" y="14"/>
                        </a:cubicBezTo>
                        <a:cubicBezTo>
                          <a:pt x="37" y="14"/>
                          <a:pt x="36" y="14"/>
                          <a:pt x="36" y="13"/>
                        </a:cubicBezTo>
                        <a:cubicBezTo>
                          <a:pt x="36" y="20"/>
                          <a:pt x="31" y="26"/>
                          <a:pt x="29" y="33"/>
                        </a:cubicBezTo>
                        <a:cubicBezTo>
                          <a:pt x="29" y="35"/>
                          <a:pt x="31" y="36"/>
                          <a:pt x="32" y="34"/>
                        </a:cubicBezTo>
                        <a:cubicBezTo>
                          <a:pt x="35" y="28"/>
                          <a:pt x="37" y="21"/>
                          <a:pt x="40" y="14"/>
                        </a:cubicBezTo>
                        <a:cubicBezTo>
                          <a:pt x="39" y="14"/>
                          <a:pt x="38" y="14"/>
                          <a:pt x="37" y="13"/>
                        </a:cubicBezTo>
                        <a:cubicBezTo>
                          <a:pt x="36" y="18"/>
                          <a:pt x="34" y="23"/>
                          <a:pt x="31" y="27"/>
                        </a:cubicBezTo>
                        <a:cubicBezTo>
                          <a:pt x="31" y="28"/>
                          <a:pt x="32" y="28"/>
                          <a:pt x="33" y="29"/>
                        </a:cubicBezTo>
                        <a:cubicBezTo>
                          <a:pt x="35" y="22"/>
                          <a:pt x="39" y="17"/>
                          <a:pt x="38" y="10"/>
                        </a:cubicBezTo>
                        <a:cubicBezTo>
                          <a:pt x="38" y="9"/>
                          <a:pt x="37" y="8"/>
                          <a:pt x="36" y="9"/>
                        </a:cubicBezTo>
                        <a:cubicBezTo>
                          <a:pt x="35" y="9"/>
                          <a:pt x="35" y="10"/>
                          <a:pt x="34" y="11"/>
                        </a:cubicBezTo>
                        <a:cubicBezTo>
                          <a:pt x="33" y="13"/>
                          <a:pt x="31" y="13"/>
                          <a:pt x="30" y="12"/>
                        </a:cubicBezTo>
                        <a:cubicBezTo>
                          <a:pt x="30" y="12"/>
                          <a:pt x="34" y="12"/>
                          <a:pt x="34" y="12"/>
                        </a:cubicBezTo>
                        <a:cubicBezTo>
                          <a:pt x="33" y="11"/>
                          <a:pt x="33" y="10"/>
                          <a:pt x="34" y="10"/>
                        </a:cubicBezTo>
                        <a:cubicBezTo>
                          <a:pt x="34" y="14"/>
                          <a:pt x="33" y="15"/>
                          <a:pt x="33" y="13"/>
                        </a:cubicBezTo>
                        <a:cubicBezTo>
                          <a:pt x="31" y="8"/>
                          <a:pt x="36" y="11"/>
                          <a:pt x="32" y="14"/>
                        </a:cubicBezTo>
                        <a:cubicBezTo>
                          <a:pt x="33" y="14"/>
                          <a:pt x="33" y="14"/>
                          <a:pt x="34" y="15"/>
                        </a:cubicBezTo>
                        <a:cubicBezTo>
                          <a:pt x="33" y="13"/>
                          <a:pt x="34" y="11"/>
                          <a:pt x="35" y="9"/>
                        </a:cubicBezTo>
                        <a:cubicBezTo>
                          <a:pt x="37" y="10"/>
                          <a:pt x="37" y="10"/>
                          <a:pt x="36" y="12"/>
                        </a:cubicBezTo>
                        <a:cubicBezTo>
                          <a:pt x="35" y="14"/>
                          <a:pt x="33" y="15"/>
                          <a:pt x="31" y="14"/>
                        </a:cubicBezTo>
                        <a:cubicBezTo>
                          <a:pt x="30" y="6"/>
                          <a:pt x="31" y="6"/>
                          <a:pt x="34" y="11"/>
                        </a:cubicBezTo>
                        <a:cubicBezTo>
                          <a:pt x="36" y="12"/>
                          <a:pt x="37" y="9"/>
                          <a:pt x="35" y="9"/>
                        </a:cubicBezTo>
                        <a:cubicBezTo>
                          <a:pt x="34" y="8"/>
                          <a:pt x="33" y="8"/>
                          <a:pt x="32" y="9"/>
                        </a:cubicBezTo>
                        <a:cubicBezTo>
                          <a:pt x="31" y="10"/>
                          <a:pt x="31" y="10"/>
                          <a:pt x="32" y="11"/>
                        </a:cubicBezTo>
                        <a:cubicBezTo>
                          <a:pt x="36" y="18"/>
                          <a:pt x="43" y="8"/>
                          <a:pt x="36" y="4"/>
                        </a:cubicBezTo>
                        <a:cubicBezTo>
                          <a:pt x="29" y="0"/>
                          <a:pt x="25" y="12"/>
                          <a:pt x="30" y="16"/>
                        </a:cubicBezTo>
                        <a:cubicBezTo>
                          <a:pt x="34" y="21"/>
                          <a:pt x="41" y="13"/>
                          <a:pt x="39" y="9"/>
                        </a:cubicBezTo>
                        <a:cubicBezTo>
                          <a:pt x="37" y="1"/>
                          <a:pt x="29" y="10"/>
                          <a:pt x="32" y="15"/>
                        </a:cubicBezTo>
                        <a:cubicBezTo>
                          <a:pt x="32" y="16"/>
                          <a:pt x="33" y="17"/>
                          <a:pt x="34" y="16"/>
                        </a:cubicBezTo>
                        <a:cubicBezTo>
                          <a:pt x="37" y="14"/>
                          <a:pt x="39" y="7"/>
                          <a:pt x="34" y="5"/>
                        </a:cubicBezTo>
                        <a:cubicBezTo>
                          <a:pt x="28" y="4"/>
                          <a:pt x="29" y="12"/>
                          <a:pt x="30" y="15"/>
                        </a:cubicBezTo>
                        <a:cubicBezTo>
                          <a:pt x="31" y="16"/>
                          <a:pt x="31" y="17"/>
                          <a:pt x="32" y="16"/>
                        </a:cubicBezTo>
                        <a:cubicBezTo>
                          <a:pt x="36" y="15"/>
                          <a:pt x="40" y="8"/>
                          <a:pt x="35" y="6"/>
                        </a:cubicBezTo>
                        <a:cubicBezTo>
                          <a:pt x="29" y="2"/>
                          <a:pt x="30" y="12"/>
                          <a:pt x="32" y="14"/>
                        </a:cubicBezTo>
                        <a:cubicBezTo>
                          <a:pt x="32" y="15"/>
                          <a:pt x="33" y="15"/>
                          <a:pt x="34" y="15"/>
                        </a:cubicBezTo>
                        <a:cubicBezTo>
                          <a:pt x="43" y="10"/>
                          <a:pt x="19" y="6"/>
                          <a:pt x="30" y="16"/>
                        </a:cubicBezTo>
                        <a:cubicBezTo>
                          <a:pt x="31" y="16"/>
                          <a:pt x="31" y="16"/>
                          <a:pt x="32" y="16"/>
                        </a:cubicBezTo>
                        <a:cubicBezTo>
                          <a:pt x="34" y="14"/>
                          <a:pt x="36" y="13"/>
                          <a:pt x="38" y="11"/>
                        </a:cubicBezTo>
                        <a:cubicBezTo>
                          <a:pt x="37" y="11"/>
                          <a:pt x="36" y="10"/>
                          <a:pt x="35" y="10"/>
                        </a:cubicBezTo>
                        <a:cubicBezTo>
                          <a:pt x="36" y="16"/>
                          <a:pt x="32" y="22"/>
                          <a:pt x="30" y="28"/>
                        </a:cubicBezTo>
                        <a:cubicBezTo>
                          <a:pt x="30" y="29"/>
                          <a:pt x="32" y="30"/>
                          <a:pt x="33" y="29"/>
                        </a:cubicBezTo>
                        <a:cubicBezTo>
                          <a:pt x="36" y="24"/>
                          <a:pt x="38" y="19"/>
                          <a:pt x="40" y="14"/>
                        </a:cubicBezTo>
                        <a:cubicBezTo>
                          <a:pt x="40" y="13"/>
                          <a:pt x="38" y="12"/>
                          <a:pt x="37" y="13"/>
                        </a:cubicBezTo>
                        <a:cubicBezTo>
                          <a:pt x="34" y="19"/>
                          <a:pt x="33" y="27"/>
                          <a:pt x="30" y="33"/>
                        </a:cubicBezTo>
                        <a:cubicBezTo>
                          <a:pt x="31" y="33"/>
                          <a:pt x="31" y="34"/>
                          <a:pt x="32" y="34"/>
                        </a:cubicBezTo>
                        <a:cubicBezTo>
                          <a:pt x="33" y="27"/>
                          <a:pt x="38" y="21"/>
                          <a:pt x="38" y="13"/>
                        </a:cubicBezTo>
                        <a:cubicBezTo>
                          <a:pt x="38" y="12"/>
                          <a:pt x="36" y="11"/>
                          <a:pt x="36" y="13"/>
                        </a:cubicBezTo>
                        <a:cubicBezTo>
                          <a:pt x="32" y="20"/>
                          <a:pt x="32" y="30"/>
                          <a:pt x="25" y="35"/>
                        </a:cubicBezTo>
                        <a:cubicBezTo>
                          <a:pt x="26" y="35"/>
                          <a:pt x="27" y="36"/>
                          <a:pt x="28" y="36"/>
                        </a:cubicBezTo>
                        <a:cubicBezTo>
                          <a:pt x="29" y="30"/>
                          <a:pt x="31" y="24"/>
                          <a:pt x="34" y="18"/>
                        </a:cubicBezTo>
                        <a:cubicBezTo>
                          <a:pt x="34" y="17"/>
                          <a:pt x="33" y="17"/>
                          <a:pt x="32" y="17"/>
                        </a:cubicBezTo>
                        <a:cubicBezTo>
                          <a:pt x="31" y="23"/>
                          <a:pt x="28" y="29"/>
                          <a:pt x="25" y="34"/>
                        </a:cubicBezTo>
                        <a:cubicBezTo>
                          <a:pt x="26" y="35"/>
                          <a:pt x="27" y="35"/>
                          <a:pt x="28" y="35"/>
                        </a:cubicBezTo>
                        <a:cubicBezTo>
                          <a:pt x="29" y="30"/>
                          <a:pt x="31" y="25"/>
                          <a:pt x="32" y="20"/>
                        </a:cubicBezTo>
                        <a:cubicBezTo>
                          <a:pt x="33" y="18"/>
                          <a:pt x="30" y="18"/>
                          <a:pt x="29" y="19"/>
                        </a:cubicBezTo>
                        <a:cubicBezTo>
                          <a:pt x="27" y="26"/>
                          <a:pt x="26" y="32"/>
                          <a:pt x="25" y="39"/>
                        </a:cubicBezTo>
                        <a:cubicBezTo>
                          <a:pt x="25" y="40"/>
                          <a:pt x="28" y="41"/>
                          <a:pt x="28" y="39"/>
                        </a:cubicBezTo>
                        <a:cubicBezTo>
                          <a:pt x="28" y="36"/>
                          <a:pt x="28" y="33"/>
                          <a:pt x="28" y="30"/>
                        </a:cubicBezTo>
                        <a:cubicBezTo>
                          <a:pt x="28" y="29"/>
                          <a:pt x="26" y="28"/>
                          <a:pt x="25" y="30"/>
                        </a:cubicBezTo>
                        <a:cubicBezTo>
                          <a:pt x="24" y="33"/>
                          <a:pt x="24" y="36"/>
                          <a:pt x="23" y="39"/>
                        </a:cubicBezTo>
                        <a:cubicBezTo>
                          <a:pt x="24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5" y="33"/>
                          <a:pt x="22" y="33"/>
                          <a:pt x="22" y="35"/>
                        </a:cubicBezTo>
                        <a:cubicBezTo>
                          <a:pt x="22" y="36"/>
                          <a:pt x="22" y="38"/>
                          <a:pt x="22" y="39"/>
                        </a:cubicBezTo>
                        <a:cubicBezTo>
                          <a:pt x="22" y="41"/>
                          <a:pt x="24" y="41"/>
                          <a:pt x="25" y="40"/>
                        </a:cubicBezTo>
                        <a:cubicBezTo>
                          <a:pt x="27" y="35"/>
                          <a:pt x="28" y="31"/>
                          <a:pt x="28" y="27"/>
                        </a:cubicBezTo>
                        <a:cubicBezTo>
                          <a:pt x="28" y="25"/>
                          <a:pt x="26" y="24"/>
                          <a:pt x="25" y="26"/>
                        </a:cubicBezTo>
                        <a:cubicBezTo>
                          <a:pt x="25" y="29"/>
                          <a:pt x="24" y="31"/>
                          <a:pt x="23" y="34"/>
                        </a:cubicBezTo>
                        <a:cubicBezTo>
                          <a:pt x="24" y="34"/>
                          <a:pt x="25" y="34"/>
                          <a:pt x="26" y="35"/>
                        </a:cubicBezTo>
                        <a:cubicBezTo>
                          <a:pt x="27" y="28"/>
                          <a:pt x="30" y="22"/>
                          <a:pt x="32" y="16"/>
                        </a:cubicBezTo>
                        <a:cubicBezTo>
                          <a:pt x="33" y="14"/>
                          <a:pt x="30" y="13"/>
                          <a:pt x="30" y="15"/>
                        </a:cubicBezTo>
                        <a:cubicBezTo>
                          <a:pt x="27" y="20"/>
                          <a:pt x="25" y="26"/>
                          <a:pt x="23" y="32"/>
                        </a:cubicBezTo>
                        <a:cubicBezTo>
                          <a:pt x="24" y="32"/>
                          <a:pt x="25" y="32"/>
                          <a:pt x="26" y="32"/>
                        </a:cubicBezTo>
                        <a:cubicBezTo>
                          <a:pt x="27" y="25"/>
                          <a:pt x="30" y="19"/>
                          <a:pt x="31" y="12"/>
                        </a:cubicBezTo>
                        <a:cubicBezTo>
                          <a:pt x="32" y="11"/>
                          <a:pt x="30" y="10"/>
                          <a:pt x="29" y="11"/>
                        </a:cubicBezTo>
                        <a:cubicBezTo>
                          <a:pt x="23" y="16"/>
                          <a:pt x="23" y="25"/>
                          <a:pt x="20" y="32"/>
                        </a:cubicBezTo>
                        <a:cubicBezTo>
                          <a:pt x="21" y="32"/>
                          <a:pt x="22" y="33"/>
                          <a:pt x="23" y="33"/>
                        </a:cubicBezTo>
                        <a:cubicBezTo>
                          <a:pt x="26" y="25"/>
                          <a:pt x="30" y="18"/>
                          <a:pt x="31" y="10"/>
                        </a:cubicBezTo>
                        <a:cubicBezTo>
                          <a:pt x="31" y="8"/>
                          <a:pt x="29" y="7"/>
                          <a:pt x="28" y="9"/>
                        </a:cubicBezTo>
                        <a:cubicBezTo>
                          <a:pt x="25" y="13"/>
                          <a:pt x="24" y="18"/>
                          <a:pt x="23" y="23"/>
                        </a:cubicBezTo>
                        <a:cubicBezTo>
                          <a:pt x="22" y="25"/>
                          <a:pt x="25" y="26"/>
                          <a:pt x="26" y="24"/>
                        </a:cubicBezTo>
                        <a:cubicBezTo>
                          <a:pt x="27" y="20"/>
                          <a:pt x="29" y="15"/>
                          <a:pt x="31" y="11"/>
                        </a:cubicBezTo>
                        <a:cubicBezTo>
                          <a:pt x="31" y="9"/>
                          <a:pt x="29" y="8"/>
                          <a:pt x="28" y="10"/>
                        </a:cubicBezTo>
                        <a:cubicBezTo>
                          <a:pt x="25" y="15"/>
                          <a:pt x="24" y="22"/>
                          <a:pt x="19" y="27"/>
                        </a:cubicBezTo>
                        <a:cubicBezTo>
                          <a:pt x="20" y="27"/>
                          <a:pt x="20" y="28"/>
                          <a:pt x="21" y="28"/>
                        </a:cubicBezTo>
                        <a:cubicBezTo>
                          <a:pt x="22" y="24"/>
                          <a:pt x="25" y="20"/>
                          <a:pt x="27" y="16"/>
                        </a:cubicBezTo>
                        <a:cubicBezTo>
                          <a:pt x="28" y="15"/>
                          <a:pt x="26" y="13"/>
                          <a:pt x="25" y="15"/>
                        </a:cubicBezTo>
                        <a:cubicBezTo>
                          <a:pt x="21" y="20"/>
                          <a:pt x="20" y="26"/>
                          <a:pt x="16" y="32"/>
                        </a:cubicBezTo>
                        <a:cubicBezTo>
                          <a:pt x="17" y="32"/>
                          <a:pt x="18" y="33"/>
                          <a:pt x="19" y="33"/>
                        </a:cubicBezTo>
                        <a:cubicBezTo>
                          <a:pt x="21" y="29"/>
                          <a:pt x="24" y="24"/>
                          <a:pt x="26" y="20"/>
                        </a:cubicBezTo>
                        <a:cubicBezTo>
                          <a:pt x="25" y="20"/>
                          <a:pt x="25" y="19"/>
                          <a:pt x="24" y="19"/>
                        </a:cubicBezTo>
                        <a:cubicBezTo>
                          <a:pt x="22" y="23"/>
                          <a:pt x="20" y="28"/>
                          <a:pt x="18" y="33"/>
                        </a:cubicBezTo>
                        <a:cubicBezTo>
                          <a:pt x="19" y="34"/>
                          <a:pt x="20" y="34"/>
                          <a:pt x="21" y="34"/>
                        </a:cubicBezTo>
                        <a:cubicBezTo>
                          <a:pt x="22" y="31"/>
                          <a:pt x="23" y="27"/>
                          <a:pt x="25" y="24"/>
                        </a:cubicBezTo>
                        <a:cubicBezTo>
                          <a:pt x="25" y="22"/>
                          <a:pt x="23" y="21"/>
                          <a:pt x="22" y="23"/>
                        </a:cubicBezTo>
                        <a:cubicBezTo>
                          <a:pt x="21" y="27"/>
                          <a:pt x="20" y="31"/>
                          <a:pt x="19" y="35"/>
                        </a:cubicBezTo>
                        <a:cubicBezTo>
                          <a:pt x="20" y="35"/>
                          <a:pt x="21" y="35"/>
                          <a:pt x="22" y="35"/>
                        </a:cubicBezTo>
                        <a:cubicBezTo>
                          <a:pt x="22" y="34"/>
                          <a:pt x="22" y="33"/>
                          <a:pt x="23" y="32"/>
                        </a:cubicBezTo>
                        <a:cubicBezTo>
                          <a:pt x="22" y="32"/>
                          <a:pt x="21" y="32"/>
                          <a:pt x="20" y="32"/>
                        </a:cubicBezTo>
                        <a:cubicBezTo>
                          <a:pt x="20" y="33"/>
                          <a:pt x="20" y="36"/>
                          <a:pt x="21" y="37"/>
                        </a:cubicBezTo>
                        <a:cubicBezTo>
                          <a:pt x="21" y="39"/>
                          <a:pt x="24" y="39"/>
                          <a:pt x="24" y="37"/>
                        </a:cubicBezTo>
                        <a:cubicBezTo>
                          <a:pt x="23" y="31"/>
                          <a:pt x="19" y="27"/>
                          <a:pt x="13" y="27"/>
                        </a:cubicBezTo>
                        <a:cubicBezTo>
                          <a:pt x="12" y="27"/>
                          <a:pt x="12" y="28"/>
                          <a:pt x="12" y="29"/>
                        </a:cubicBezTo>
                        <a:cubicBezTo>
                          <a:pt x="13" y="34"/>
                          <a:pt x="16" y="38"/>
                          <a:pt x="20" y="40"/>
                        </a:cubicBezTo>
                        <a:cubicBezTo>
                          <a:pt x="21" y="40"/>
                          <a:pt x="22" y="40"/>
                          <a:pt x="22" y="39"/>
                        </a:cubicBezTo>
                        <a:cubicBezTo>
                          <a:pt x="23" y="35"/>
                          <a:pt x="22" y="33"/>
                          <a:pt x="19" y="31"/>
                        </a:cubicBezTo>
                        <a:cubicBezTo>
                          <a:pt x="18" y="30"/>
                          <a:pt x="16" y="31"/>
                          <a:pt x="16" y="32"/>
                        </a:cubicBezTo>
                        <a:cubicBezTo>
                          <a:pt x="17" y="35"/>
                          <a:pt x="18" y="38"/>
                          <a:pt x="20" y="41"/>
                        </a:cubicBezTo>
                        <a:cubicBezTo>
                          <a:pt x="21" y="42"/>
                          <a:pt x="23" y="41"/>
                          <a:pt x="23" y="39"/>
                        </a:cubicBezTo>
                        <a:cubicBezTo>
                          <a:pt x="22" y="35"/>
                          <a:pt x="19" y="32"/>
                          <a:pt x="15" y="31"/>
                        </a:cubicBezTo>
                        <a:cubicBezTo>
                          <a:pt x="14" y="30"/>
                          <a:pt x="13" y="32"/>
                          <a:pt x="13" y="33"/>
                        </a:cubicBezTo>
                        <a:cubicBezTo>
                          <a:pt x="14" y="35"/>
                          <a:pt x="15" y="37"/>
                          <a:pt x="17" y="38"/>
                        </a:cubicBezTo>
                        <a:cubicBezTo>
                          <a:pt x="18" y="40"/>
                          <a:pt x="20" y="38"/>
                          <a:pt x="19" y="37"/>
                        </a:cubicBezTo>
                        <a:cubicBezTo>
                          <a:pt x="18" y="33"/>
                          <a:pt x="15" y="31"/>
                          <a:pt x="12" y="30"/>
                        </a:cubicBezTo>
                        <a:cubicBezTo>
                          <a:pt x="11" y="29"/>
                          <a:pt x="10" y="31"/>
                          <a:pt x="10" y="32"/>
                        </a:cubicBezTo>
                        <a:cubicBezTo>
                          <a:pt x="11" y="34"/>
                          <a:pt x="12" y="35"/>
                          <a:pt x="14" y="36"/>
                        </a:cubicBezTo>
                        <a:cubicBezTo>
                          <a:pt x="15" y="37"/>
                          <a:pt x="17" y="36"/>
                          <a:pt x="16" y="34"/>
                        </a:cubicBezTo>
                        <a:cubicBezTo>
                          <a:pt x="14" y="32"/>
                          <a:pt x="12" y="29"/>
                          <a:pt x="8" y="29"/>
                        </a:cubicBezTo>
                        <a:cubicBezTo>
                          <a:pt x="7" y="29"/>
                          <a:pt x="6" y="30"/>
                          <a:pt x="7" y="31"/>
                        </a:cubicBezTo>
                        <a:cubicBezTo>
                          <a:pt x="7" y="34"/>
                          <a:pt x="8" y="36"/>
                          <a:pt x="10" y="39"/>
                        </a:cubicBezTo>
                        <a:cubicBezTo>
                          <a:pt x="11" y="40"/>
                          <a:pt x="13" y="39"/>
                          <a:pt x="13" y="38"/>
                        </a:cubicBezTo>
                        <a:cubicBezTo>
                          <a:pt x="13" y="35"/>
                          <a:pt x="13" y="33"/>
                          <a:pt x="13" y="31"/>
                        </a:cubicBezTo>
                        <a:cubicBezTo>
                          <a:pt x="12" y="31"/>
                          <a:pt x="11" y="31"/>
                          <a:pt x="10" y="31"/>
                        </a:cubicBezTo>
                        <a:cubicBezTo>
                          <a:pt x="11" y="33"/>
                          <a:pt x="11" y="34"/>
                          <a:pt x="12" y="35"/>
                        </a:cubicBezTo>
                        <a:cubicBezTo>
                          <a:pt x="13" y="36"/>
                          <a:pt x="15" y="36"/>
                          <a:pt x="15" y="35"/>
                        </a:cubicBezTo>
                        <a:cubicBezTo>
                          <a:pt x="14" y="29"/>
                          <a:pt x="12" y="24"/>
                          <a:pt x="6" y="22"/>
                        </a:cubicBezTo>
                        <a:cubicBezTo>
                          <a:pt x="5" y="21"/>
                          <a:pt x="4" y="22"/>
                          <a:pt x="4" y="23"/>
                        </a:cubicBezTo>
                        <a:cubicBezTo>
                          <a:pt x="5" y="26"/>
                          <a:pt x="6" y="29"/>
                          <a:pt x="6" y="32"/>
                        </a:cubicBezTo>
                        <a:cubicBezTo>
                          <a:pt x="7" y="33"/>
                          <a:pt x="9" y="34"/>
                          <a:pt x="9" y="33"/>
                        </a:cubicBezTo>
                        <a:cubicBezTo>
                          <a:pt x="10" y="30"/>
                          <a:pt x="10" y="29"/>
                          <a:pt x="10" y="26"/>
                        </a:cubicBezTo>
                        <a:cubicBezTo>
                          <a:pt x="10" y="24"/>
                          <a:pt x="8" y="25"/>
                          <a:pt x="7" y="26"/>
                        </a:cubicBezTo>
                        <a:cubicBezTo>
                          <a:pt x="6" y="29"/>
                          <a:pt x="7" y="32"/>
                          <a:pt x="7" y="35"/>
                        </a:cubicBezTo>
                        <a:cubicBezTo>
                          <a:pt x="7" y="37"/>
                          <a:pt x="10" y="37"/>
                          <a:pt x="10" y="35"/>
                        </a:cubicBezTo>
                        <a:cubicBezTo>
                          <a:pt x="10" y="32"/>
                          <a:pt x="10" y="29"/>
                          <a:pt x="9" y="26"/>
                        </a:cubicBezTo>
                        <a:cubicBezTo>
                          <a:pt x="9" y="24"/>
                          <a:pt x="7" y="25"/>
                          <a:pt x="7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6" y="36"/>
                          <a:pt x="8" y="36"/>
                          <a:pt x="8" y="34"/>
                        </a:cubicBezTo>
                        <a:cubicBezTo>
                          <a:pt x="9" y="31"/>
                          <a:pt x="9" y="29"/>
                          <a:pt x="8" y="26"/>
                        </a:cubicBezTo>
                        <a:cubicBezTo>
                          <a:pt x="8" y="24"/>
                          <a:pt x="6" y="24"/>
                          <a:pt x="5" y="26"/>
                        </a:cubicBezTo>
                        <a:cubicBezTo>
                          <a:pt x="5" y="29"/>
                          <a:pt x="5" y="31"/>
                          <a:pt x="5" y="34"/>
                        </a:cubicBezTo>
                        <a:cubicBezTo>
                          <a:pt x="6" y="34"/>
                          <a:pt x="7" y="34"/>
                          <a:pt x="8" y="34"/>
                        </a:cubicBezTo>
                        <a:cubicBezTo>
                          <a:pt x="8" y="30"/>
                          <a:pt x="8" y="27"/>
                          <a:pt x="7" y="24"/>
                        </a:cubicBezTo>
                        <a:cubicBezTo>
                          <a:pt x="7" y="23"/>
                          <a:pt x="5" y="23"/>
                          <a:pt x="5" y="23"/>
                        </a:cubicBezTo>
                        <a:cubicBezTo>
                          <a:pt x="3" y="24"/>
                          <a:pt x="2" y="25"/>
                          <a:pt x="3" y="28"/>
                        </a:cubicBezTo>
                        <a:cubicBezTo>
                          <a:pt x="3" y="29"/>
                          <a:pt x="5" y="29"/>
                          <a:pt x="5" y="28"/>
                        </a:cubicBezTo>
                        <a:cubicBezTo>
                          <a:pt x="6" y="27"/>
                          <a:pt x="6" y="26"/>
                          <a:pt x="7" y="26"/>
                        </a:cubicBezTo>
                        <a:cubicBezTo>
                          <a:pt x="6" y="25"/>
                          <a:pt x="5" y="25"/>
                          <a:pt x="4" y="25"/>
                        </a:cubicBezTo>
                        <a:cubicBezTo>
                          <a:pt x="4" y="28"/>
                          <a:pt x="4" y="31"/>
                          <a:pt x="3" y="34"/>
                        </a:cubicBezTo>
                        <a:cubicBezTo>
                          <a:pt x="3" y="36"/>
                          <a:pt x="6" y="36"/>
                          <a:pt x="6" y="34"/>
                        </a:cubicBezTo>
                        <a:cubicBezTo>
                          <a:pt x="7" y="32"/>
                          <a:pt x="7" y="29"/>
                          <a:pt x="7" y="26"/>
                        </a:cubicBezTo>
                        <a:cubicBezTo>
                          <a:pt x="7" y="24"/>
                          <a:pt x="5" y="24"/>
                          <a:pt x="4" y="26"/>
                        </a:cubicBezTo>
                        <a:cubicBezTo>
                          <a:pt x="3" y="28"/>
                          <a:pt x="3" y="31"/>
                          <a:pt x="2" y="34"/>
                        </a:cubicBezTo>
                        <a:cubicBezTo>
                          <a:pt x="3" y="34"/>
                          <a:pt x="4" y="34"/>
                          <a:pt x="5" y="34"/>
                        </a:cubicBezTo>
                        <a:cubicBezTo>
                          <a:pt x="5" y="31"/>
                          <a:pt x="6" y="28"/>
                          <a:pt x="6" y="24"/>
                        </a:cubicBezTo>
                        <a:cubicBezTo>
                          <a:pt x="6" y="23"/>
                          <a:pt x="3" y="23"/>
                          <a:pt x="3" y="24"/>
                        </a:cubicBezTo>
                        <a:cubicBezTo>
                          <a:pt x="2" y="26"/>
                          <a:pt x="1" y="29"/>
                          <a:pt x="0" y="31"/>
                        </a:cubicBezTo>
                        <a:cubicBezTo>
                          <a:pt x="1" y="31"/>
                          <a:pt x="2" y="32"/>
                          <a:pt x="3" y="32"/>
                        </a:cubicBezTo>
                        <a:cubicBezTo>
                          <a:pt x="3" y="30"/>
                          <a:pt x="4" y="28"/>
                          <a:pt x="5" y="26"/>
                        </a:cubicBezTo>
                        <a:cubicBezTo>
                          <a:pt x="4" y="26"/>
                          <a:pt x="3" y="26"/>
                          <a:pt x="2" y="26"/>
                        </a:cubicBezTo>
                        <a:cubicBezTo>
                          <a:pt x="1" y="28"/>
                          <a:pt x="1" y="29"/>
                          <a:pt x="1" y="31"/>
                        </a:cubicBezTo>
                        <a:cubicBezTo>
                          <a:pt x="1" y="33"/>
                          <a:pt x="3" y="33"/>
                          <a:pt x="4" y="32"/>
                        </a:cubicBezTo>
                        <a:cubicBezTo>
                          <a:pt x="5" y="30"/>
                          <a:pt x="5" y="29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4" y="27"/>
                          <a:pt x="4" y="28"/>
                          <a:pt x="4" y="30"/>
                        </a:cubicBezTo>
                        <a:cubicBezTo>
                          <a:pt x="4" y="31"/>
                          <a:pt x="6" y="31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Freeform 306"/>
                  <p:cNvSpPr>
                    <a:spLocks/>
                  </p:cNvSpPr>
                  <p:nvPr/>
                </p:nvSpPr>
                <p:spPr bwMode="auto">
                  <a:xfrm>
                    <a:off x="933" y="1668"/>
                    <a:ext cx="30" cy="17"/>
                  </a:xfrm>
                  <a:custGeom>
                    <a:avLst/>
                    <a:gdLst>
                      <a:gd name="T0" fmla="*/ 3 w 44"/>
                      <a:gd name="T1" fmla="*/ 22 h 25"/>
                      <a:gd name="T2" fmla="*/ 19 w 44"/>
                      <a:gd name="T3" fmla="*/ 5 h 25"/>
                      <a:gd name="T4" fmla="*/ 32 w 44"/>
                      <a:gd name="T5" fmla="*/ 12 h 25"/>
                      <a:gd name="T6" fmla="*/ 41 w 44"/>
                      <a:gd name="T7" fmla="*/ 21 h 25"/>
                      <a:gd name="T8" fmla="*/ 42 w 44"/>
                      <a:gd name="T9" fmla="*/ 19 h 25"/>
                      <a:gd name="T10" fmla="*/ 41 w 44"/>
                      <a:gd name="T11" fmla="*/ 19 h 25"/>
                      <a:gd name="T12" fmla="*/ 42 w 44"/>
                      <a:gd name="T13" fmla="*/ 22 h 25"/>
                      <a:gd name="T14" fmla="*/ 43 w 44"/>
                      <a:gd name="T15" fmla="*/ 22 h 25"/>
                      <a:gd name="T16" fmla="*/ 44 w 44"/>
                      <a:gd name="T17" fmla="*/ 20 h 25"/>
                      <a:gd name="T18" fmla="*/ 33 w 44"/>
                      <a:gd name="T19" fmla="*/ 9 h 25"/>
                      <a:gd name="T20" fmla="*/ 22 w 44"/>
                      <a:gd name="T21" fmla="*/ 0 h 25"/>
                      <a:gd name="T22" fmla="*/ 14 w 44"/>
                      <a:gd name="T23" fmla="*/ 8 h 25"/>
                      <a:gd name="T24" fmla="*/ 0 w 44"/>
                      <a:gd name="T25" fmla="*/ 22 h 25"/>
                      <a:gd name="T26" fmla="*/ 0 w 44"/>
                      <a:gd name="T27" fmla="*/ 23 h 25"/>
                      <a:gd name="T28" fmla="*/ 0 w 44"/>
                      <a:gd name="T29" fmla="*/ 23 h 25"/>
                      <a:gd name="T30" fmla="*/ 3 w 44"/>
                      <a:gd name="T31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4" h="25">
                        <a:moveTo>
                          <a:pt x="3" y="22"/>
                        </a:moveTo>
                        <a:cubicBezTo>
                          <a:pt x="4" y="23"/>
                          <a:pt x="18" y="7"/>
                          <a:pt x="19" y="5"/>
                        </a:cubicBezTo>
                        <a:cubicBezTo>
                          <a:pt x="23" y="0"/>
                          <a:pt x="30" y="9"/>
                          <a:pt x="32" y="12"/>
                        </a:cubicBezTo>
                        <a:cubicBezTo>
                          <a:pt x="35" y="15"/>
                          <a:pt x="39" y="17"/>
                          <a:pt x="41" y="21"/>
                        </a:cubicBezTo>
                        <a:cubicBezTo>
                          <a:pt x="42" y="20"/>
                          <a:pt x="42" y="20"/>
                          <a:pt x="42" y="19"/>
                        </a:cubicBezTo>
                        <a:cubicBezTo>
                          <a:pt x="42" y="19"/>
                          <a:pt x="42" y="19"/>
                          <a:pt x="41" y="19"/>
                        </a:cubicBezTo>
                        <a:cubicBezTo>
                          <a:pt x="39" y="20"/>
                          <a:pt x="40" y="22"/>
                          <a:pt x="42" y="22"/>
                        </a:cubicBezTo>
                        <a:cubicBezTo>
                          <a:pt x="42" y="22"/>
                          <a:pt x="43" y="22"/>
                          <a:pt x="43" y="22"/>
                        </a:cubicBezTo>
                        <a:cubicBezTo>
                          <a:pt x="44" y="22"/>
                          <a:pt x="44" y="20"/>
                          <a:pt x="44" y="20"/>
                        </a:cubicBezTo>
                        <a:cubicBezTo>
                          <a:pt x="42" y="15"/>
                          <a:pt x="36" y="12"/>
                          <a:pt x="33" y="9"/>
                        </a:cubicBezTo>
                        <a:cubicBezTo>
                          <a:pt x="30" y="6"/>
                          <a:pt x="26" y="0"/>
                          <a:pt x="22" y="0"/>
                        </a:cubicBezTo>
                        <a:cubicBezTo>
                          <a:pt x="18" y="0"/>
                          <a:pt x="15" y="5"/>
                          <a:pt x="14" y="8"/>
                        </a:cubicBezTo>
                        <a:cubicBezTo>
                          <a:pt x="10" y="13"/>
                          <a:pt x="4" y="16"/>
                          <a:pt x="0" y="22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5"/>
                          <a:pt x="4" y="23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Freeform 307"/>
                  <p:cNvSpPr>
                    <a:spLocks/>
                  </p:cNvSpPr>
                  <p:nvPr/>
                </p:nvSpPr>
                <p:spPr bwMode="auto">
                  <a:xfrm>
                    <a:off x="936" y="1677"/>
                    <a:ext cx="25" cy="22"/>
                  </a:xfrm>
                  <a:custGeom>
                    <a:avLst/>
                    <a:gdLst>
                      <a:gd name="T0" fmla="*/ 1 w 37"/>
                      <a:gd name="T1" fmla="*/ 6 h 33"/>
                      <a:gd name="T2" fmla="*/ 2 w 37"/>
                      <a:gd name="T3" fmla="*/ 31 h 33"/>
                      <a:gd name="T4" fmla="*/ 4 w 37"/>
                      <a:gd name="T5" fmla="*/ 33 h 33"/>
                      <a:gd name="T6" fmla="*/ 24 w 37"/>
                      <a:gd name="T7" fmla="*/ 32 h 33"/>
                      <a:gd name="T8" fmla="*/ 35 w 37"/>
                      <a:gd name="T9" fmla="*/ 30 h 33"/>
                      <a:gd name="T10" fmla="*/ 36 w 37"/>
                      <a:gd name="T11" fmla="*/ 19 h 33"/>
                      <a:gd name="T12" fmla="*/ 34 w 37"/>
                      <a:gd name="T13" fmla="*/ 2 h 33"/>
                      <a:gd name="T14" fmla="*/ 31 w 37"/>
                      <a:gd name="T15" fmla="*/ 3 h 33"/>
                      <a:gd name="T16" fmla="*/ 33 w 37"/>
                      <a:gd name="T17" fmla="*/ 27 h 33"/>
                      <a:gd name="T18" fmla="*/ 20 w 37"/>
                      <a:gd name="T19" fmla="*/ 29 h 33"/>
                      <a:gd name="T20" fmla="*/ 4 w 37"/>
                      <a:gd name="T21" fmla="*/ 30 h 33"/>
                      <a:gd name="T22" fmla="*/ 5 w 37"/>
                      <a:gd name="T23" fmla="*/ 31 h 33"/>
                      <a:gd name="T24" fmla="*/ 3 w 37"/>
                      <a:gd name="T25" fmla="*/ 5 h 33"/>
                      <a:gd name="T26" fmla="*/ 1 w 37"/>
                      <a:gd name="T27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33">
                        <a:moveTo>
                          <a:pt x="1" y="6"/>
                        </a:moveTo>
                        <a:cubicBezTo>
                          <a:pt x="2" y="14"/>
                          <a:pt x="2" y="23"/>
                          <a:pt x="2" y="31"/>
                        </a:cubicBezTo>
                        <a:cubicBezTo>
                          <a:pt x="3" y="32"/>
                          <a:pt x="3" y="33"/>
                          <a:pt x="4" y="33"/>
                        </a:cubicBezTo>
                        <a:cubicBezTo>
                          <a:pt x="11" y="33"/>
                          <a:pt x="17" y="32"/>
                          <a:pt x="24" y="32"/>
                        </a:cubicBezTo>
                        <a:cubicBezTo>
                          <a:pt x="27" y="32"/>
                          <a:pt x="32" y="33"/>
                          <a:pt x="35" y="30"/>
                        </a:cubicBezTo>
                        <a:cubicBezTo>
                          <a:pt x="37" y="27"/>
                          <a:pt x="36" y="22"/>
                          <a:pt x="36" y="19"/>
                        </a:cubicBezTo>
                        <a:cubicBezTo>
                          <a:pt x="36" y="13"/>
                          <a:pt x="36" y="8"/>
                          <a:pt x="34" y="2"/>
                        </a:cubicBezTo>
                        <a:cubicBezTo>
                          <a:pt x="33" y="0"/>
                          <a:pt x="30" y="1"/>
                          <a:pt x="31" y="3"/>
                        </a:cubicBezTo>
                        <a:cubicBezTo>
                          <a:pt x="33" y="10"/>
                          <a:pt x="35" y="20"/>
                          <a:pt x="33" y="27"/>
                        </a:cubicBezTo>
                        <a:cubicBezTo>
                          <a:pt x="32" y="31"/>
                          <a:pt x="22" y="29"/>
                          <a:pt x="20" y="29"/>
                        </a:cubicBezTo>
                        <a:cubicBezTo>
                          <a:pt x="14" y="29"/>
                          <a:pt x="9" y="30"/>
                          <a:pt x="4" y="30"/>
                        </a:cubicBezTo>
                        <a:cubicBezTo>
                          <a:pt x="4" y="30"/>
                          <a:pt x="5" y="31"/>
                          <a:pt x="5" y="31"/>
                        </a:cubicBezTo>
                        <a:cubicBezTo>
                          <a:pt x="5" y="22"/>
                          <a:pt x="5" y="14"/>
                          <a:pt x="3" y="5"/>
                        </a:cubicBezTo>
                        <a:cubicBezTo>
                          <a:pt x="3" y="3"/>
                          <a:pt x="0" y="4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Freeform 308"/>
                  <p:cNvSpPr>
                    <a:spLocks/>
                  </p:cNvSpPr>
                  <p:nvPr/>
                </p:nvSpPr>
                <p:spPr bwMode="auto">
                  <a:xfrm>
                    <a:off x="943" y="1681"/>
                    <a:ext cx="12" cy="17"/>
                  </a:xfrm>
                  <a:custGeom>
                    <a:avLst/>
                    <a:gdLst>
                      <a:gd name="T0" fmla="*/ 2 w 19"/>
                      <a:gd name="T1" fmla="*/ 24 h 26"/>
                      <a:gd name="T2" fmla="*/ 2 w 19"/>
                      <a:gd name="T3" fmla="*/ 24 h 26"/>
                      <a:gd name="T4" fmla="*/ 5 w 19"/>
                      <a:gd name="T5" fmla="*/ 24 h 26"/>
                      <a:gd name="T6" fmla="*/ 5 w 19"/>
                      <a:gd name="T7" fmla="*/ 14 h 26"/>
                      <a:gd name="T8" fmla="*/ 12 w 19"/>
                      <a:gd name="T9" fmla="*/ 7 h 26"/>
                      <a:gd name="T10" fmla="*/ 15 w 19"/>
                      <a:gd name="T11" fmla="*/ 24 h 26"/>
                      <a:gd name="T12" fmla="*/ 18 w 19"/>
                      <a:gd name="T13" fmla="*/ 24 h 26"/>
                      <a:gd name="T14" fmla="*/ 11 w 19"/>
                      <a:gd name="T15" fmla="*/ 3 h 26"/>
                      <a:gd name="T16" fmla="*/ 2 w 19"/>
                      <a:gd name="T17" fmla="*/ 24 h 26"/>
                      <a:gd name="T18" fmla="*/ 5 w 19"/>
                      <a:gd name="T19" fmla="*/ 24 h 26"/>
                      <a:gd name="T20" fmla="*/ 5 w 19"/>
                      <a:gd name="T21" fmla="*/ 24 h 26"/>
                      <a:gd name="T22" fmla="*/ 2 w 19"/>
                      <a:gd name="T23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6">
                        <a:moveTo>
                          <a:pt x="2" y="24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1"/>
                          <a:pt x="5" y="17"/>
                          <a:pt x="5" y="14"/>
                        </a:cubicBezTo>
                        <a:cubicBezTo>
                          <a:pt x="5" y="10"/>
                          <a:pt x="7" y="2"/>
                          <a:pt x="12" y="7"/>
                        </a:cubicBezTo>
                        <a:cubicBezTo>
                          <a:pt x="16" y="11"/>
                          <a:pt x="15" y="19"/>
                          <a:pt x="15" y="24"/>
                        </a:cubicBezTo>
                        <a:cubicBezTo>
                          <a:pt x="15" y="26"/>
                          <a:pt x="18" y="26"/>
                          <a:pt x="18" y="24"/>
                        </a:cubicBezTo>
                        <a:cubicBezTo>
                          <a:pt x="18" y="19"/>
                          <a:pt x="19" y="5"/>
                          <a:pt x="11" y="3"/>
                        </a:cubicBezTo>
                        <a:cubicBezTo>
                          <a:pt x="0" y="0"/>
                          <a:pt x="2" y="19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2"/>
                          <a:pt x="2" y="22"/>
                          <a:pt x="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Freeform 309"/>
                  <p:cNvSpPr>
                    <a:spLocks/>
                  </p:cNvSpPr>
                  <p:nvPr/>
                </p:nvSpPr>
                <p:spPr bwMode="auto">
                  <a:xfrm>
                    <a:off x="945" y="1689"/>
                    <a:ext cx="4" cy="3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4 w 5"/>
                      <a:gd name="T3" fmla="*/ 3 h 5"/>
                      <a:gd name="T4" fmla="*/ 2 w 5"/>
                      <a:gd name="T5" fmla="*/ 1 h 5"/>
                      <a:gd name="T6" fmla="*/ 2 w 5"/>
                      <a:gd name="T7" fmla="*/ 2 h 5"/>
                      <a:gd name="T8" fmla="*/ 4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3"/>
                          <a:pt x="2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Freeform 310"/>
                  <p:cNvSpPr>
                    <a:spLocks/>
                  </p:cNvSpPr>
                  <p:nvPr/>
                </p:nvSpPr>
                <p:spPr bwMode="auto">
                  <a:xfrm>
                    <a:off x="937" y="1676"/>
                    <a:ext cx="6" cy="7"/>
                  </a:xfrm>
                  <a:custGeom>
                    <a:avLst/>
                    <a:gdLst>
                      <a:gd name="T0" fmla="*/ 3 w 9"/>
                      <a:gd name="T1" fmla="*/ 10 h 11"/>
                      <a:gd name="T2" fmla="*/ 7 w 9"/>
                      <a:gd name="T3" fmla="*/ 3 h 11"/>
                      <a:gd name="T4" fmla="*/ 5 w 9"/>
                      <a:gd name="T5" fmla="*/ 2 h 11"/>
                      <a:gd name="T6" fmla="*/ 1 w 9"/>
                      <a:gd name="T7" fmla="*/ 8 h 11"/>
                      <a:gd name="T8" fmla="*/ 3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10"/>
                        </a:moveTo>
                        <a:cubicBezTo>
                          <a:pt x="4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2"/>
                        </a:cubicBezTo>
                        <a:cubicBezTo>
                          <a:pt x="3" y="4"/>
                          <a:pt x="2" y="6"/>
                          <a:pt x="1" y="8"/>
                        </a:cubicBezTo>
                        <a:cubicBezTo>
                          <a:pt x="0" y="10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Freeform 311"/>
                  <p:cNvSpPr>
                    <a:spLocks/>
                  </p:cNvSpPr>
                  <p:nvPr/>
                </p:nvSpPr>
                <p:spPr bwMode="auto">
                  <a:xfrm>
                    <a:off x="936" y="1671"/>
                    <a:ext cx="13" cy="16"/>
                  </a:xfrm>
                  <a:custGeom>
                    <a:avLst/>
                    <a:gdLst>
                      <a:gd name="T0" fmla="*/ 4 w 19"/>
                      <a:gd name="T1" fmla="*/ 22 h 24"/>
                      <a:gd name="T2" fmla="*/ 17 w 19"/>
                      <a:gd name="T3" fmla="*/ 3 h 24"/>
                      <a:gd name="T4" fmla="*/ 15 w 19"/>
                      <a:gd name="T5" fmla="*/ 2 h 24"/>
                      <a:gd name="T6" fmla="*/ 1 w 19"/>
                      <a:gd name="T7" fmla="*/ 21 h 24"/>
                      <a:gd name="T8" fmla="*/ 4 w 19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4">
                        <a:moveTo>
                          <a:pt x="4" y="22"/>
                        </a:moveTo>
                        <a:cubicBezTo>
                          <a:pt x="8" y="16"/>
                          <a:pt x="13" y="9"/>
                          <a:pt x="17" y="3"/>
                        </a:cubicBezTo>
                        <a:cubicBezTo>
                          <a:pt x="19" y="1"/>
                          <a:pt x="16" y="0"/>
                          <a:pt x="15" y="2"/>
                        </a:cubicBezTo>
                        <a:cubicBezTo>
                          <a:pt x="10" y="8"/>
                          <a:pt x="6" y="14"/>
                          <a:pt x="1" y="21"/>
                        </a:cubicBezTo>
                        <a:cubicBezTo>
                          <a:pt x="0" y="22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Freeform 312"/>
                  <p:cNvSpPr>
                    <a:spLocks/>
                  </p:cNvSpPr>
                  <p:nvPr/>
                </p:nvSpPr>
                <p:spPr bwMode="auto">
                  <a:xfrm>
                    <a:off x="939" y="1671"/>
                    <a:ext cx="11" cy="16"/>
                  </a:xfrm>
                  <a:custGeom>
                    <a:avLst/>
                    <a:gdLst>
                      <a:gd name="T0" fmla="*/ 4 w 17"/>
                      <a:gd name="T1" fmla="*/ 22 h 24"/>
                      <a:gd name="T2" fmla="*/ 15 w 17"/>
                      <a:gd name="T3" fmla="*/ 3 h 24"/>
                      <a:gd name="T4" fmla="*/ 13 w 17"/>
                      <a:gd name="T5" fmla="*/ 1 h 24"/>
                      <a:gd name="T6" fmla="*/ 1 w 17"/>
                      <a:gd name="T7" fmla="*/ 21 h 24"/>
                      <a:gd name="T8" fmla="*/ 4 w 17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4" y="22"/>
                        </a:moveTo>
                        <a:cubicBezTo>
                          <a:pt x="6" y="15"/>
                          <a:pt x="11" y="9"/>
                          <a:pt x="15" y="3"/>
                        </a:cubicBezTo>
                        <a:cubicBezTo>
                          <a:pt x="17" y="1"/>
                          <a:pt x="14" y="0"/>
                          <a:pt x="13" y="1"/>
                        </a:cubicBezTo>
                        <a:cubicBezTo>
                          <a:pt x="8" y="7"/>
                          <a:pt x="3" y="14"/>
                          <a:pt x="1" y="21"/>
                        </a:cubicBezTo>
                        <a:cubicBezTo>
                          <a:pt x="0" y="23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Freeform 313"/>
                  <p:cNvSpPr>
                    <a:spLocks/>
                  </p:cNvSpPr>
                  <p:nvPr/>
                </p:nvSpPr>
                <p:spPr bwMode="auto">
                  <a:xfrm>
                    <a:off x="939" y="1671"/>
                    <a:ext cx="12" cy="18"/>
                  </a:xfrm>
                  <a:custGeom>
                    <a:avLst/>
                    <a:gdLst>
                      <a:gd name="T0" fmla="*/ 3 w 19"/>
                      <a:gd name="T1" fmla="*/ 26 h 27"/>
                      <a:gd name="T2" fmla="*/ 8 w 19"/>
                      <a:gd name="T3" fmla="*/ 17 h 27"/>
                      <a:gd name="T4" fmla="*/ 18 w 19"/>
                      <a:gd name="T5" fmla="*/ 3 h 27"/>
                      <a:gd name="T6" fmla="*/ 16 w 19"/>
                      <a:gd name="T7" fmla="*/ 1 h 27"/>
                      <a:gd name="T8" fmla="*/ 7 w 19"/>
                      <a:gd name="T9" fmla="*/ 14 h 27"/>
                      <a:gd name="T10" fmla="*/ 1 w 19"/>
                      <a:gd name="T11" fmla="*/ 23 h 27"/>
                      <a:gd name="T12" fmla="*/ 3 w 19"/>
                      <a:gd name="T13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7">
                        <a:moveTo>
                          <a:pt x="3" y="26"/>
                        </a:moveTo>
                        <a:cubicBezTo>
                          <a:pt x="6" y="24"/>
                          <a:pt x="7" y="20"/>
                          <a:pt x="8" y="17"/>
                        </a:cubicBezTo>
                        <a:cubicBezTo>
                          <a:pt x="11" y="12"/>
                          <a:pt x="15" y="7"/>
                          <a:pt x="18" y="3"/>
                        </a:cubicBezTo>
                        <a:cubicBezTo>
                          <a:pt x="19" y="1"/>
                          <a:pt x="17" y="0"/>
                          <a:pt x="16" y="1"/>
                        </a:cubicBezTo>
                        <a:cubicBezTo>
                          <a:pt x="13" y="5"/>
                          <a:pt x="10" y="10"/>
                          <a:pt x="7" y="14"/>
                        </a:cubicBezTo>
                        <a:cubicBezTo>
                          <a:pt x="5" y="17"/>
                          <a:pt x="4" y="21"/>
                          <a:pt x="1" y="23"/>
                        </a:cubicBezTo>
                        <a:cubicBezTo>
                          <a:pt x="0" y="24"/>
                          <a:pt x="1" y="27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Freeform 314"/>
                  <p:cNvSpPr>
                    <a:spLocks/>
                  </p:cNvSpPr>
                  <p:nvPr/>
                </p:nvSpPr>
                <p:spPr bwMode="auto">
                  <a:xfrm>
                    <a:off x="941" y="1672"/>
                    <a:ext cx="12" cy="17"/>
                  </a:xfrm>
                  <a:custGeom>
                    <a:avLst/>
                    <a:gdLst>
                      <a:gd name="T0" fmla="*/ 4 w 17"/>
                      <a:gd name="T1" fmla="*/ 23 h 25"/>
                      <a:gd name="T2" fmla="*/ 16 w 17"/>
                      <a:gd name="T3" fmla="*/ 3 h 25"/>
                      <a:gd name="T4" fmla="*/ 13 w 17"/>
                      <a:gd name="T5" fmla="*/ 2 h 25"/>
                      <a:gd name="T6" fmla="*/ 1 w 17"/>
                      <a:gd name="T7" fmla="*/ 22 h 25"/>
                      <a:gd name="T8" fmla="*/ 4 w 17"/>
                      <a:gd name="T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4" y="23"/>
                        </a:moveTo>
                        <a:cubicBezTo>
                          <a:pt x="6" y="16"/>
                          <a:pt x="12" y="10"/>
                          <a:pt x="16" y="3"/>
                        </a:cubicBezTo>
                        <a:cubicBezTo>
                          <a:pt x="17" y="2"/>
                          <a:pt x="14" y="0"/>
                          <a:pt x="13" y="2"/>
                        </a:cubicBezTo>
                        <a:cubicBezTo>
                          <a:pt x="9" y="9"/>
                          <a:pt x="3" y="15"/>
                          <a:pt x="1" y="22"/>
                        </a:cubicBezTo>
                        <a:cubicBezTo>
                          <a:pt x="0" y="24"/>
                          <a:pt x="3" y="25"/>
                          <a:pt x="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Freeform 315"/>
                  <p:cNvSpPr>
                    <a:spLocks/>
                  </p:cNvSpPr>
                  <p:nvPr/>
                </p:nvSpPr>
                <p:spPr bwMode="auto">
                  <a:xfrm>
                    <a:off x="945" y="1675"/>
                    <a:ext cx="10" cy="10"/>
                  </a:xfrm>
                  <a:custGeom>
                    <a:avLst/>
                    <a:gdLst>
                      <a:gd name="T0" fmla="*/ 3 w 14"/>
                      <a:gd name="T1" fmla="*/ 14 h 15"/>
                      <a:gd name="T2" fmla="*/ 12 w 14"/>
                      <a:gd name="T3" fmla="*/ 3 h 15"/>
                      <a:gd name="T4" fmla="*/ 10 w 14"/>
                      <a:gd name="T5" fmla="*/ 1 h 15"/>
                      <a:gd name="T6" fmla="*/ 1 w 14"/>
                      <a:gd name="T7" fmla="*/ 12 h 15"/>
                      <a:gd name="T8" fmla="*/ 3 w 14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5">
                        <a:moveTo>
                          <a:pt x="3" y="14"/>
                        </a:moveTo>
                        <a:cubicBezTo>
                          <a:pt x="6" y="10"/>
                          <a:pt x="9" y="6"/>
                          <a:pt x="12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4" y="8"/>
                          <a:pt x="1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Freeform 316"/>
                  <p:cNvSpPr>
                    <a:spLocks/>
                  </p:cNvSpPr>
                  <p:nvPr/>
                </p:nvSpPr>
                <p:spPr bwMode="auto">
                  <a:xfrm>
                    <a:off x="947" y="1675"/>
                    <a:ext cx="10" cy="9"/>
                  </a:xfrm>
                  <a:custGeom>
                    <a:avLst/>
                    <a:gdLst>
                      <a:gd name="T0" fmla="*/ 4 w 14"/>
                      <a:gd name="T1" fmla="*/ 13 h 14"/>
                      <a:gd name="T2" fmla="*/ 13 w 14"/>
                      <a:gd name="T3" fmla="*/ 3 h 14"/>
                      <a:gd name="T4" fmla="*/ 10 w 14"/>
                      <a:gd name="T5" fmla="*/ 1 h 14"/>
                      <a:gd name="T6" fmla="*/ 2 w 14"/>
                      <a:gd name="T7" fmla="*/ 11 h 14"/>
                      <a:gd name="T8" fmla="*/ 4 w 14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4" y="13"/>
                        </a:moveTo>
                        <a:cubicBezTo>
                          <a:pt x="7" y="10"/>
                          <a:pt x="9" y="6"/>
                          <a:pt x="13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5" y="8"/>
                          <a:pt x="2" y="11"/>
                        </a:cubicBezTo>
                        <a:cubicBezTo>
                          <a:pt x="0" y="12"/>
                          <a:pt x="2" y="14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Freeform 317"/>
                  <p:cNvSpPr>
                    <a:spLocks/>
                  </p:cNvSpPr>
                  <p:nvPr/>
                </p:nvSpPr>
                <p:spPr bwMode="auto">
                  <a:xfrm>
                    <a:off x="950" y="1677"/>
                    <a:ext cx="7" cy="8"/>
                  </a:xfrm>
                  <a:custGeom>
                    <a:avLst/>
                    <a:gdLst>
                      <a:gd name="T0" fmla="*/ 1 w 10"/>
                      <a:gd name="T1" fmla="*/ 10 h 11"/>
                      <a:gd name="T2" fmla="*/ 5 w 10"/>
                      <a:gd name="T3" fmla="*/ 8 h 11"/>
                      <a:gd name="T4" fmla="*/ 9 w 10"/>
                      <a:gd name="T5" fmla="*/ 3 h 11"/>
                      <a:gd name="T6" fmla="*/ 7 w 10"/>
                      <a:gd name="T7" fmla="*/ 2 h 11"/>
                      <a:gd name="T8" fmla="*/ 4 w 10"/>
                      <a:gd name="T9" fmla="*/ 5 h 11"/>
                      <a:gd name="T10" fmla="*/ 3 w 10"/>
                      <a:gd name="T11" fmla="*/ 6 h 11"/>
                      <a:gd name="T12" fmla="*/ 2 w 10"/>
                      <a:gd name="T13" fmla="*/ 7 h 11"/>
                      <a:gd name="T14" fmla="*/ 3 w 10"/>
                      <a:gd name="T15" fmla="*/ 7 h 11"/>
                      <a:gd name="T16" fmla="*/ 1 w 10"/>
                      <a:gd name="T1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1" y="10"/>
                        </a:moveTo>
                        <a:cubicBezTo>
                          <a:pt x="3" y="11"/>
                          <a:pt x="4" y="9"/>
                          <a:pt x="5" y="8"/>
                        </a:cubicBezTo>
                        <a:cubicBezTo>
                          <a:pt x="7" y="7"/>
                          <a:pt x="8" y="5"/>
                          <a:pt x="9" y="3"/>
                        </a:cubicBezTo>
                        <a:cubicBezTo>
                          <a:pt x="10" y="2"/>
                          <a:pt x="8" y="0"/>
                          <a:pt x="7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8"/>
                          <a:pt x="2" y="7"/>
                          <a:pt x="3" y="7"/>
                        </a:cubicBezTo>
                        <a:cubicBezTo>
                          <a:pt x="1" y="6"/>
                          <a:pt x="0" y="9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Freeform 318"/>
                  <p:cNvSpPr>
                    <a:spLocks/>
                  </p:cNvSpPr>
                  <p:nvPr/>
                </p:nvSpPr>
                <p:spPr bwMode="auto">
                  <a:xfrm>
                    <a:off x="950" y="1679"/>
                    <a:ext cx="8" cy="8"/>
                  </a:xfrm>
                  <a:custGeom>
                    <a:avLst/>
                    <a:gdLst>
                      <a:gd name="T0" fmla="*/ 4 w 12"/>
                      <a:gd name="T1" fmla="*/ 11 h 13"/>
                      <a:gd name="T2" fmla="*/ 11 w 12"/>
                      <a:gd name="T3" fmla="*/ 4 h 13"/>
                      <a:gd name="T4" fmla="*/ 8 w 12"/>
                      <a:gd name="T5" fmla="*/ 2 h 13"/>
                      <a:gd name="T6" fmla="*/ 1 w 12"/>
                      <a:gd name="T7" fmla="*/ 10 h 13"/>
                      <a:gd name="T8" fmla="*/ 4 w 12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4" y="11"/>
                        </a:moveTo>
                        <a:cubicBezTo>
                          <a:pt x="6" y="9"/>
                          <a:pt x="8" y="6"/>
                          <a:pt x="11" y="4"/>
                        </a:cubicBezTo>
                        <a:cubicBezTo>
                          <a:pt x="12" y="2"/>
                          <a:pt x="10" y="0"/>
                          <a:pt x="8" y="2"/>
                        </a:cubicBezTo>
                        <a:cubicBezTo>
                          <a:pt x="6" y="4"/>
                          <a:pt x="4" y="7"/>
                          <a:pt x="1" y="10"/>
                        </a:cubicBezTo>
                        <a:cubicBezTo>
                          <a:pt x="0" y="12"/>
                          <a:pt x="3" y="13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Freeform 319"/>
                  <p:cNvSpPr>
                    <a:spLocks/>
                  </p:cNvSpPr>
                  <p:nvPr/>
                </p:nvSpPr>
                <p:spPr bwMode="auto">
                  <a:xfrm>
                    <a:off x="951" y="1681"/>
                    <a:ext cx="8" cy="8"/>
                  </a:xfrm>
                  <a:custGeom>
                    <a:avLst/>
                    <a:gdLst>
                      <a:gd name="T0" fmla="*/ 2 w 11"/>
                      <a:gd name="T1" fmla="*/ 10 h 11"/>
                      <a:gd name="T2" fmla="*/ 10 w 11"/>
                      <a:gd name="T3" fmla="*/ 3 h 11"/>
                      <a:gd name="T4" fmla="*/ 8 w 11"/>
                      <a:gd name="T5" fmla="*/ 1 h 11"/>
                      <a:gd name="T6" fmla="*/ 2 w 11"/>
                      <a:gd name="T7" fmla="*/ 7 h 11"/>
                      <a:gd name="T8" fmla="*/ 2 w 11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0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2" y="7"/>
                        </a:cubicBezTo>
                        <a:cubicBezTo>
                          <a:pt x="0" y="8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5" name="Freeform 320"/>
                  <p:cNvSpPr>
                    <a:spLocks/>
                  </p:cNvSpPr>
                  <p:nvPr/>
                </p:nvSpPr>
                <p:spPr bwMode="auto">
                  <a:xfrm>
                    <a:off x="953" y="1684"/>
                    <a:ext cx="6" cy="6"/>
                  </a:xfrm>
                  <a:custGeom>
                    <a:avLst/>
                    <a:gdLst>
                      <a:gd name="T0" fmla="*/ 3 w 8"/>
                      <a:gd name="T1" fmla="*/ 8 h 9"/>
                      <a:gd name="T2" fmla="*/ 7 w 8"/>
                      <a:gd name="T3" fmla="*/ 3 h 9"/>
                      <a:gd name="T4" fmla="*/ 5 w 8"/>
                      <a:gd name="T5" fmla="*/ 2 h 9"/>
                      <a:gd name="T6" fmla="*/ 1 w 8"/>
                      <a:gd name="T7" fmla="*/ 6 h 9"/>
                      <a:gd name="T8" fmla="*/ 3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3" y="8"/>
                        </a:moveTo>
                        <a:cubicBezTo>
                          <a:pt x="5" y="6"/>
                          <a:pt x="6" y="5"/>
                          <a:pt x="7" y="3"/>
                        </a:cubicBezTo>
                        <a:cubicBezTo>
                          <a:pt x="8" y="2"/>
                          <a:pt x="6" y="0"/>
                          <a:pt x="5" y="2"/>
                        </a:cubicBezTo>
                        <a:cubicBezTo>
                          <a:pt x="4" y="3"/>
                          <a:pt x="2" y="4"/>
                          <a:pt x="1" y="6"/>
                        </a:cubicBezTo>
                        <a:cubicBezTo>
                          <a:pt x="0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Freeform 321"/>
                  <p:cNvSpPr>
                    <a:spLocks/>
                  </p:cNvSpPr>
                  <p:nvPr/>
                </p:nvSpPr>
                <p:spPr bwMode="auto">
                  <a:xfrm>
                    <a:off x="953" y="1687"/>
                    <a:ext cx="6" cy="6"/>
                  </a:xfrm>
                  <a:custGeom>
                    <a:avLst/>
                    <a:gdLst>
                      <a:gd name="T0" fmla="*/ 3 w 9"/>
                      <a:gd name="T1" fmla="*/ 8 h 9"/>
                      <a:gd name="T2" fmla="*/ 7 w 9"/>
                      <a:gd name="T3" fmla="*/ 3 h 9"/>
                      <a:gd name="T4" fmla="*/ 5 w 9"/>
                      <a:gd name="T5" fmla="*/ 1 h 9"/>
                      <a:gd name="T6" fmla="*/ 1 w 9"/>
                      <a:gd name="T7" fmla="*/ 5 h 9"/>
                      <a:gd name="T8" fmla="*/ 3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3" y="8"/>
                        </a:moveTo>
                        <a:cubicBezTo>
                          <a:pt x="5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1"/>
                        </a:cubicBezTo>
                        <a:cubicBezTo>
                          <a:pt x="4" y="3"/>
                          <a:pt x="3" y="4"/>
                          <a:pt x="1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Freeform 322"/>
                  <p:cNvSpPr>
                    <a:spLocks/>
                  </p:cNvSpPr>
                  <p:nvPr/>
                </p:nvSpPr>
                <p:spPr bwMode="auto">
                  <a:xfrm>
                    <a:off x="953" y="1689"/>
                    <a:ext cx="6" cy="6"/>
                  </a:xfrm>
                  <a:custGeom>
                    <a:avLst/>
                    <a:gdLst>
                      <a:gd name="T0" fmla="*/ 4 w 10"/>
                      <a:gd name="T1" fmla="*/ 8 h 9"/>
                      <a:gd name="T2" fmla="*/ 8 w 10"/>
                      <a:gd name="T3" fmla="*/ 3 h 9"/>
                      <a:gd name="T4" fmla="*/ 6 w 10"/>
                      <a:gd name="T5" fmla="*/ 1 h 9"/>
                      <a:gd name="T6" fmla="*/ 2 w 10"/>
                      <a:gd name="T7" fmla="*/ 6 h 9"/>
                      <a:gd name="T8" fmla="*/ 4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8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10" y="2"/>
                          <a:pt x="8" y="0"/>
                          <a:pt x="6" y="1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0" y="7"/>
                          <a:pt x="2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Freeform 323"/>
                  <p:cNvSpPr>
                    <a:spLocks/>
                  </p:cNvSpPr>
                  <p:nvPr/>
                </p:nvSpPr>
                <p:spPr bwMode="auto">
                  <a:xfrm>
                    <a:off x="953" y="1693"/>
                    <a:ext cx="4" cy="5"/>
                  </a:xfrm>
                  <a:custGeom>
                    <a:avLst/>
                    <a:gdLst>
                      <a:gd name="T0" fmla="*/ 4 w 7"/>
                      <a:gd name="T1" fmla="*/ 6 h 8"/>
                      <a:gd name="T2" fmla="*/ 6 w 7"/>
                      <a:gd name="T3" fmla="*/ 3 h 8"/>
                      <a:gd name="T4" fmla="*/ 4 w 7"/>
                      <a:gd name="T5" fmla="*/ 2 h 8"/>
                      <a:gd name="T6" fmla="*/ 2 w 7"/>
                      <a:gd name="T7" fmla="*/ 4 h 8"/>
                      <a:gd name="T8" fmla="*/ 4 w 7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2"/>
                          <a:pt x="5" y="0"/>
                          <a:pt x="4" y="2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6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Freeform 324"/>
                  <p:cNvSpPr>
                    <a:spLocks/>
                  </p:cNvSpPr>
                  <p:nvPr/>
                </p:nvSpPr>
                <p:spPr bwMode="auto">
                  <a:xfrm>
                    <a:off x="937" y="1687"/>
                    <a:ext cx="6" cy="6"/>
                  </a:xfrm>
                  <a:custGeom>
                    <a:avLst/>
                    <a:gdLst>
                      <a:gd name="T0" fmla="*/ 4 w 8"/>
                      <a:gd name="T1" fmla="*/ 6 h 8"/>
                      <a:gd name="T2" fmla="*/ 7 w 8"/>
                      <a:gd name="T3" fmla="*/ 3 h 8"/>
                      <a:gd name="T4" fmla="*/ 5 w 8"/>
                      <a:gd name="T5" fmla="*/ 1 h 8"/>
                      <a:gd name="T6" fmla="*/ 2 w 8"/>
                      <a:gd name="T7" fmla="*/ 4 h 8"/>
                      <a:gd name="T8" fmla="*/ 4 w 8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6"/>
                          <a:pt x="3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Freeform 325"/>
                  <p:cNvSpPr>
                    <a:spLocks/>
                  </p:cNvSpPr>
                  <p:nvPr/>
                </p:nvSpPr>
                <p:spPr bwMode="auto">
                  <a:xfrm>
                    <a:off x="937" y="1689"/>
                    <a:ext cx="6" cy="8"/>
                  </a:xfrm>
                  <a:custGeom>
                    <a:avLst/>
                    <a:gdLst>
                      <a:gd name="T0" fmla="*/ 3 w 9"/>
                      <a:gd name="T1" fmla="*/ 9 h 11"/>
                      <a:gd name="T2" fmla="*/ 8 w 9"/>
                      <a:gd name="T3" fmla="*/ 3 h 11"/>
                      <a:gd name="T4" fmla="*/ 6 w 9"/>
                      <a:gd name="T5" fmla="*/ 1 h 11"/>
                      <a:gd name="T6" fmla="*/ 1 w 9"/>
                      <a:gd name="T7" fmla="*/ 8 h 11"/>
                      <a:gd name="T8" fmla="*/ 3 w 9"/>
                      <a:gd name="T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9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9" y="1"/>
                          <a:pt x="7" y="0"/>
                          <a:pt x="6" y="1"/>
                        </a:cubicBezTo>
                        <a:cubicBezTo>
                          <a:pt x="4" y="4"/>
                          <a:pt x="2" y="5"/>
                          <a:pt x="1" y="8"/>
                        </a:cubicBezTo>
                        <a:cubicBezTo>
                          <a:pt x="0" y="9"/>
                          <a:pt x="2" y="11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Freeform 326"/>
                  <p:cNvSpPr>
                    <a:spLocks/>
                  </p:cNvSpPr>
                  <p:nvPr/>
                </p:nvSpPr>
                <p:spPr bwMode="auto">
                  <a:xfrm>
                    <a:off x="937" y="1689"/>
                    <a:ext cx="8" cy="9"/>
                  </a:xfrm>
                  <a:custGeom>
                    <a:avLst/>
                    <a:gdLst>
                      <a:gd name="T0" fmla="*/ 3 w 11"/>
                      <a:gd name="T1" fmla="*/ 11 h 13"/>
                      <a:gd name="T2" fmla="*/ 10 w 11"/>
                      <a:gd name="T3" fmla="*/ 3 h 13"/>
                      <a:gd name="T4" fmla="*/ 7 w 11"/>
                      <a:gd name="T5" fmla="*/ 2 h 13"/>
                      <a:gd name="T6" fmla="*/ 1 w 11"/>
                      <a:gd name="T7" fmla="*/ 9 h 13"/>
                      <a:gd name="T8" fmla="*/ 3 w 11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3">
                        <a:moveTo>
                          <a:pt x="3" y="11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8" y="0"/>
                          <a:pt x="7" y="2"/>
                        </a:cubicBezTo>
                        <a:cubicBezTo>
                          <a:pt x="6" y="5"/>
                          <a:pt x="3" y="7"/>
                          <a:pt x="1" y="9"/>
                        </a:cubicBezTo>
                        <a:cubicBezTo>
                          <a:pt x="0" y="11"/>
                          <a:pt x="2" y="13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Freeform 327"/>
                  <p:cNvSpPr>
                    <a:spLocks/>
                  </p:cNvSpPr>
                  <p:nvPr/>
                </p:nvSpPr>
                <p:spPr bwMode="auto">
                  <a:xfrm>
                    <a:off x="938" y="1693"/>
                    <a:ext cx="5" cy="6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4" y="5"/>
                          <a:pt x="5" y="4"/>
                          <a:pt x="6" y="3"/>
                        </a:cubicBezTo>
                        <a:cubicBezTo>
                          <a:pt x="7" y="2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Freeform 328"/>
                  <p:cNvSpPr>
                    <a:spLocks/>
                  </p:cNvSpPr>
                  <p:nvPr/>
                </p:nvSpPr>
                <p:spPr bwMode="auto">
                  <a:xfrm>
                    <a:off x="940" y="1685"/>
                    <a:ext cx="4" cy="5"/>
                  </a:xfrm>
                  <a:custGeom>
                    <a:avLst/>
                    <a:gdLst>
                      <a:gd name="T0" fmla="*/ 3 w 6"/>
                      <a:gd name="T1" fmla="*/ 5 h 7"/>
                      <a:gd name="T2" fmla="*/ 4 w 6"/>
                      <a:gd name="T3" fmla="*/ 4 h 7"/>
                      <a:gd name="T4" fmla="*/ 2 w 6"/>
                      <a:gd name="T5" fmla="*/ 2 h 7"/>
                      <a:gd name="T6" fmla="*/ 1 w 6"/>
                      <a:gd name="T7" fmla="*/ 4 h 7"/>
                      <a:gd name="T8" fmla="*/ 3 w 6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5"/>
                        </a:move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6" y="2"/>
                          <a:pt x="4" y="0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5"/>
                          <a:pt x="2" y="7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Freeform 329"/>
                  <p:cNvSpPr>
                    <a:spLocks/>
                  </p:cNvSpPr>
                  <p:nvPr/>
                </p:nvSpPr>
                <p:spPr bwMode="auto">
                  <a:xfrm>
                    <a:off x="940" y="1691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3 h 7"/>
                      <a:gd name="T4" fmla="*/ 4 w 8"/>
                      <a:gd name="T5" fmla="*/ 2 h 7"/>
                      <a:gd name="T6" fmla="*/ 1 w 8"/>
                      <a:gd name="T7" fmla="*/ 4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8" y="2"/>
                          <a:pt x="5" y="0"/>
                          <a:pt x="4" y="2"/>
                        </a:cubicBezTo>
                        <a:cubicBezTo>
                          <a:pt x="3" y="3"/>
                          <a:pt x="3" y="3"/>
                          <a:pt x="1" y="4"/>
                        </a:cubicBezTo>
                        <a:cubicBezTo>
                          <a:pt x="0" y="4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Freeform 330"/>
                  <p:cNvSpPr>
                    <a:spLocks/>
                  </p:cNvSpPr>
                  <p:nvPr/>
                </p:nvSpPr>
                <p:spPr bwMode="auto">
                  <a:xfrm>
                    <a:off x="941" y="1693"/>
                    <a:ext cx="4" cy="5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1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Freeform 331"/>
                  <p:cNvSpPr>
                    <a:spLocks/>
                  </p:cNvSpPr>
                  <p:nvPr/>
                </p:nvSpPr>
                <p:spPr bwMode="auto">
                  <a:xfrm>
                    <a:off x="787" y="1279"/>
                    <a:ext cx="41" cy="39"/>
                  </a:xfrm>
                  <a:custGeom>
                    <a:avLst/>
                    <a:gdLst>
                      <a:gd name="T0" fmla="*/ 39 w 61"/>
                      <a:gd name="T1" fmla="*/ 8 h 58"/>
                      <a:gd name="T2" fmla="*/ 5 w 61"/>
                      <a:gd name="T3" fmla="*/ 20 h 58"/>
                      <a:gd name="T4" fmla="*/ 22 w 61"/>
                      <a:gd name="T5" fmla="*/ 53 h 58"/>
                      <a:gd name="T6" fmla="*/ 33 w 61"/>
                      <a:gd name="T7" fmla="*/ 8 h 58"/>
                      <a:gd name="T8" fmla="*/ 33 w 61"/>
                      <a:gd name="T9" fmla="*/ 11 h 58"/>
                      <a:gd name="T10" fmla="*/ 46 w 61"/>
                      <a:gd name="T11" fmla="*/ 29 h 58"/>
                      <a:gd name="T12" fmla="*/ 25 w 61"/>
                      <a:gd name="T13" fmla="*/ 50 h 58"/>
                      <a:gd name="T14" fmla="*/ 7 w 61"/>
                      <a:gd name="T15" fmla="*/ 23 h 58"/>
                      <a:gd name="T16" fmla="*/ 38 w 61"/>
                      <a:gd name="T17" fmla="*/ 10 h 58"/>
                      <a:gd name="T18" fmla="*/ 39 w 61"/>
                      <a:gd name="T1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58">
                        <a:moveTo>
                          <a:pt x="39" y="8"/>
                        </a:moveTo>
                        <a:cubicBezTo>
                          <a:pt x="27" y="0"/>
                          <a:pt x="10" y="7"/>
                          <a:pt x="5" y="20"/>
                        </a:cubicBezTo>
                        <a:cubicBezTo>
                          <a:pt x="0" y="34"/>
                          <a:pt x="8" y="50"/>
                          <a:pt x="22" y="53"/>
                        </a:cubicBezTo>
                        <a:cubicBezTo>
                          <a:pt x="48" y="58"/>
                          <a:pt x="61" y="9"/>
                          <a:pt x="33" y="8"/>
                        </a:cubicBezTo>
                        <a:cubicBezTo>
                          <a:pt x="31" y="8"/>
                          <a:pt x="31" y="11"/>
                          <a:pt x="33" y="11"/>
                        </a:cubicBezTo>
                        <a:cubicBezTo>
                          <a:pt x="43" y="11"/>
                          <a:pt x="46" y="20"/>
                          <a:pt x="46" y="29"/>
                        </a:cubicBezTo>
                        <a:cubicBezTo>
                          <a:pt x="46" y="40"/>
                          <a:pt x="36" y="50"/>
                          <a:pt x="25" y="50"/>
                        </a:cubicBezTo>
                        <a:cubicBezTo>
                          <a:pt x="11" y="51"/>
                          <a:pt x="4" y="34"/>
                          <a:pt x="7" y="23"/>
                        </a:cubicBezTo>
                        <a:cubicBezTo>
                          <a:pt x="11" y="11"/>
                          <a:pt x="27" y="3"/>
                          <a:pt x="38" y="10"/>
                        </a:cubicBezTo>
                        <a:cubicBezTo>
                          <a:pt x="39" y="11"/>
                          <a:pt x="41" y="9"/>
                          <a:pt x="3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Freeform 332"/>
                  <p:cNvSpPr>
                    <a:spLocks/>
                  </p:cNvSpPr>
                  <p:nvPr/>
                </p:nvSpPr>
                <p:spPr bwMode="auto">
                  <a:xfrm>
                    <a:off x="803" y="1286"/>
                    <a:ext cx="12" cy="14"/>
                  </a:xfrm>
                  <a:custGeom>
                    <a:avLst/>
                    <a:gdLst>
                      <a:gd name="T0" fmla="*/ 4 w 18"/>
                      <a:gd name="T1" fmla="*/ 3 h 21"/>
                      <a:gd name="T2" fmla="*/ 4 w 18"/>
                      <a:gd name="T3" fmla="*/ 2 h 21"/>
                      <a:gd name="T4" fmla="*/ 1 w 18"/>
                      <a:gd name="T5" fmla="*/ 2 h 21"/>
                      <a:gd name="T6" fmla="*/ 0 w 18"/>
                      <a:gd name="T7" fmla="*/ 20 h 21"/>
                      <a:gd name="T8" fmla="*/ 2 w 18"/>
                      <a:gd name="T9" fmla="*/ 21 h 21"/>
                      <a:gd name="T10" fmla="*/ 16 w 18"/>
                      <a:gd name="T11" fmla="*/ 20 h 21"/>
                      <a:gd name="T12" fmla="*/ 16 w 18"/>
                      <a:gd name="T13" fmla="*/ 17 h 21"/>
                      <a:gd name="T14" fmla="*/ 1 w 18"/>
                      <a:gd name="T15" fmla="*/ 19 h 21"/>
                      <a:gd name="T16" fmla="*/ 3 w 18"/>
                      <a:gd name="T17" fmla="*/ 20 h 21"/>
                      <a:gd name="T18" fmla="*/ 4 w 18"/>
                      <a:gd name="T19" fmla="*/ 2 h 21"/>
                      <a:gd name="T20" fmla="*/ 1 w 18"/>
                      <a:gd name="T21" fmla="*/ 2 h 21"/>
                      <a:gd name="T22" fmla="*/ 1 w 18"/>
                      <a:gd name="T23" fmla="*/ 3 h 21"/>
                      <a:gd name="T24" fmla="*/ 4 w 18"/>
                      <a:gd name="T25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8"/>
                          <a:pt x="0" y="14"/>
                          <a:pt x="0" y="20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6" y="20"/>
                          <a:pt x="11" y="20"/>
                          <a:pt x="16" y="20"/>
                        </a:cubicBezTo>
                        <a:cubicBezTo>
                          <a:pt x="18" y="20"/>
                          <a:pt x="18" y="17"/>
                          <a:pt x="16" y="17"/>
                        </a:cubicBezTo>
                        <a:cubicBezTo>
                          <a:pt x="11" y="17"/>
                          <a:pt x="6" y="17"/>
                          <a:pt x="1" y="19"/>
                        </a:cubicBezTo>
                        <a:cubicBezTo>
                          <a:pt x="2" y="19"/>
                          <a:pt x="2" y="19"/>
                          <a:pt x="3" y="20"/>
                        </a:cubicBezTo>
                        <a:cubicBezTo>
                          <a:pt x="3" y="14"/>
                          <a:pt x="4" y="8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Freeform 333"/>
                  <p:cNvSpPr>
                    <a:spLocks/>
                  </p:cNvSpPr>
                  <p:nvPr/>
                </p:nvSpPr>
                <p:spPr bwMode="auto">
                  <a:xfrm>
                    <a:off x="515" y="1470"/>
                    <a:ext cx="28" cy="40"/>
                  </a:xfrm>
                  <a:custGeom>
                    <a:avLst/>
                    <a:gdLst>
                      <a:gd name="T0" fmla="*/ 6 w 42"/>
                      <a:gd name="T1" fmla="*/ 7 h 60"/>
                      <a:gd name="T2" fmla="*/ 6 w 42"/>
                      <a:gd name="T3" fmla="*/ 5 h 60"/>
                      <a:gd name="T4" fmla="*/ 3 w 42"/>
                      <a:gd name="T5" fmla="*/ 4 h 60"/>
                      <a:gd name="T6" fmla="*/ 4 w 42"/>
                      <a:gd name="T7" fmla="*/ 58 h 60"/>
                      <a:gd name="T8" fmla="*/ 6 w 42"/>
                      <a:gd name="T9" fmla="*/ 59 h 60"/>
                      <a:gd name="T10" fmla="*/ 36 w 42"/>
                      <a:gd name="T11" fmla="*/ 60 h 60"/>
                      <a:gd name="T12" fmla="*/ 38 w 42"/>
                      <a:gd name="T13" fmla="*/ 59 h 60"/>
                      <a:gd name="T14" fmla="*/ 38 w 42"/>
                      <a:gd name="T15" fmla="*/ 5 h 60"/>
                      <a:gd name="T16" fmla="*/ 34 w 42"/>
                      <a:gd name="T17" fmla="*/ 0 h 60"/>
                      <a:gd name="T18" fmla="*/ 3 w 42"/>
                      <a:gd name="T19" fmla="*/ 3 h 60"/>
                      <a:gd name="T20" fmla="*/ 2 w 42"/>
                      <a:gd name="T21" fmla="*/ 6 h 60"/>
                      <a:gd name="T22" fmla="*/ 32 w 42"/>
                      <a:gd name="T23" fmla="*/ 3 h 60"/>
                      <a:gd name="T24" fmla="*/ 36 w 42"/>
                      <a:gd name="T25" fmla="*/ 43 h 60"/>
                      <a:gd name="T26" fmla="*/ 28 w 42"/>
                      <a:gd name="T27" fmla="*/ 57 h 60"/>
                      <a:gd name="T28" fmla="*/ 7 w 42"/>
                      <a:gd name="T29" fmla="*/ 49 h 60"/>
                      <a:gd name="T30" fmla="*/ 6 w 42"/>
                      <a:gd name="T31" fmla="*/ 4 h 60"/>
                      <a:gd name="T32" fmla="*/ 3 w 42"/>
                      <a:gd name="T33" fmla="*/ 4 h 60"/>
                      <a:gd name="T34" fmla="*/ 3 w 42"/>
                      <a:gd name="T35" fmla="*/ 6 h 60"/>
                      <a:gd name="T36" fmla="*/ 6 w 42"/>
                      <a:gd name="T37" fmla="*/ 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" h="60">
                        <a:moveTo>
                          <a:pt x="6" y="7"/>
                        </a:moveTo>
                        <a:cubicBezTo>
                          <a:pt x="6" y="6"/>
                          <a:pt x="6" y="5"/>
                          <a:pt x="6" y="5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3" y="22"/>
                          <a:pt x="4" y="40"/>
                          <a:pt x="4" y="58"/>
                        </a:cubicBezTo>
                        <a:cubicBezTo>
                          <a:pt x="4" y="59"/>
                          <a:pt x="5" y="59"/>
                          <a:pt x="6" y="59"/>
                        </a:cubicBezTo>
                        <a:cubicBezTo>
                          <a:pt x="16" y="60"/>
                          <a:pt x="26" y="60"/>
                          <a:pt x="36" y="60"/>
                        </a:cubicBezTo>
                        <a:cubicBezTo>
                          <a:pt x="37" y="60"/>
                          <a:pt x="38" y="59"/>
                          <a:pt x="38" y="59"/>
                        </a:cubicBezTo>
                        <a:cubicBezTo>
                          <a:pt x="38" y="41"/>
                          <a:pt x="42" y="22"/>
                          <a:pt x="38" y="5"/>
                        </a:cubicBezTo>
                        <a:cubicBezTo>
                          <a:pt x="38" y="3"/>
                          <a:pt x="36" y="0"/>
                          <a:pt x="34" y="0"/>
                        </a:cubicBezTo>
                        <a:cubicBezTo>
                          <a:pt x="24" y="0"/>
                          <a:pt x="13" y="5"/>
                          <a:pt x="3" y="3"/>
                        </a:cubicBezTo>
                        <a:cubicBezTo>
                          <a:pt x="1" y="3"/>
                          <a:pt x="0" y="5"/>
                          <a:pt x="2" y="6"/>
                        </a:cubicBezTo>
                        <a:cubicBezTo>
                          <a:pt x="11" y="8"/>
                          <a:pt x="23" y="5"/>
                          <a:pt x="32" y="3"/>
                        </a:cubicBezTo>
                        <a:cubicBezTo>
                          <a:pt x="39" y="2"/>
                          <a:pt x="36" y="38"/>
                          <a:pt x="36" y="43"/>
                        </a:cubicBezTo>
                        <a:cubicBezTo>
                          <a:pt x="35" y="50"/>
                          <a:pt x="37" y="57"/>
                          <a:pt x="28" y="57"/>
                        </a:cubicBezTo>
                        <a:cubicBezTo>
                          <a:pt x="20" y="57"/>
                          <a:pt x="7" y="60"/>
                          <a:pt x="7" y="49"/>
                        </a:cubicBezTo>
                        <a:cubicBezTo>
                          <a:pt x="7" y="34"/>
                          <a:pt x="6" y="19"/>
                          <a:pt x="6" y="4"/>
                        </a:cubicBezTo>
                        <a:cubicBezTo>
                          <a:pt x="6" y="3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2" y="8"/>
                          <a:pt x="5" y="9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Freeform 334"/>
                  <p:cNvSpPr>
                    <a:spLocks/>
                  </p:cNvSpPr>
                  <p:nvPr/>
                </p:nvSpPr>
                <p:spPr bwMode="auto">
                  <a:xfrm>
                    <a:off x="518" y="1473"/>
                    <a:ext cx="22" cy="32"/>
                  </a:xfrm>
                  <a:custGeom>
                    <a:avLst/>
                    <a:gdLst>
                      <a:gd name="T0" fmla="*/ 4 w 33"/>
                      <a:gd name="T1" fmla="*/ 3 h 48"/>
                      <a:gd name="T2" fmla="*/ 4 w 33"/>
                      <a:gd name="T3" fmla="*/ 2 h 48"/>
                      <a:gd name="T4" fmla="*/ 1 w 33"/>
                      <a:gd name="T5" fmla="*/ 2 h 48"/>
                      <a:gd name="T6" fmla="*/ 1 w 33"/>
                      <a:gd name="T7" fmla="*/ 46 h 48"/>
                      <a:gd name="T8" fmla="*/ 2 w 33"/>
                      <a:gd name="T9" fmla="*/ 48 h 48"/>
                      <a:gd name="T10" fmla="*/ 31 w 33"/>
                      <a:gd name="T11" fmla="*/ 47 h 48"/>
                      <a:gd name="T12" fmla="*/ 31 w 33"/>
                      <a:gd name="T13" fmla="*/ 44 h 48"/>
                      <a:gd name="T14" fmla="*/ 15 w 33"/>
                      <a:gd name="T15" fmla="*/ 45 h 48"/>
                      <a:gd name="T16" fmla="*/ 5 w 33"/>
                      <a:gd name="T17" fmla="*/ 45 h 48"/>
                      <a:gd name="T18" fmla="*/ 3 w 33"/>
                      <a:gd name="T19" fmla="*/ 38 h 48"/>
                      <a:gd name="T20" fmla="*/ 4 w 33"/>
                      <a:gd name="T21" fmla="*/ 2 h 48"/>
                      <a:gd name="T22" fmla="*/ 1 w 33"/>
                      <a:gd name="T23" fmla="*/ 2 h 48"/>
                      <a:gd name="T24" fmla="*/ 1 w 33"/>
                      <a:gd name="T25" fmla="*/ 3 h 48"/>
                      <a:gd name="T26" fmla="*/ 4 w 33"/>
                      <a:gd name="T2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" h="48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17"/>
                          <a:pt x="0" y="32"/>
                          <a:pt x="1" y="46"/>
                        </a:cubicBezTo>
                        <a:cubicBezTo>
                          <a:pt x="1" y="47"/>
                          <a:pt x="1" y="48"/>
                          <a:pt x="2" y="48"/>
                        </a:cubicBezTo>
                        <a:cubicBezTo>
                          <a:pt x="12" y="48"/>
                          <a:pt x="21" y="48"/>
                          <a:pt x="31" y="47"/>
                        </a:cubicBezTo>
                        <a:cubicBezTo>
                          <a:pt x="33" y="46"/>
                          <a:pt x="33" y="43"/>
                          <a:pt x="31" y="44"/>
                        </a:cubicBezTo>
                        <a:cubicBezTo>
                          <a:pt x="25" y="44"/>
                          <a:pt x="20" y="45"/>
                          <a:pt x="15" y="45"/>
                        </a:cubicBezTo>
                        <a:cubicBezTo>
                          <a:pt x="12" y="45"/>
                          <a:pt x="9" y="45"/>
                          <a:pt x="5" y="45"/>
                        </a:cubicBezTo>
                        <a:cubicBezTo>
                          <a:pt x="2" y="45"/>
                          <a:pt x="3" y="39"/>
                          <a:pt x="3" y="38"/>
                        </a:cubicBezTo>
                        <a:cubicBezTo>
                          <a:pt x="4" y="26"/>
                          <a:pt x="4" y="1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Freeform 335"/>
                  <p:cNvSpPr>
                    <a:spLocks/>
                  </p:cNvSpPr>
                  <p:nvPr/>
                </p:nvSpPr>
                <p:spPr bwMode="auto">
                  <a:xfrm>
                    <a:off x="522" y="1502"/>
                    <a:ext cx="12" cy="8"/>
                  </a:xfrm>
                  <a:custGeom>
                    <a:avLst/>
                    <a:gdLst>
                      <a:gd name="T0" fmla="*/ 12 w 17"/>
                      <a:gd name="T1" fmla="*/ 0 h 11"/>
                      <a:gd name="T2" fmla="*/ 3 w 17"/>
                      <a:gd name="T3" fmla="*/ 4 h 11"/>
                      <a:gd name="T4" fmla="*/ 7 w 17"/>
                      <a:gd name="T5" fmla="*/ 11 h 11"/>
                      <a:gd name="T6" fmla="*/ 15 w 17"/>
                      <a:gd name="T7" fmla="*/ 7 h 11"/>
                      <a:gd name="T8" fmla="*/ 11 w 17"/>
                      <a:gd name="T9" fmla="*/ 1 h 11"/>
                      <a:gd name="T10" fmla="*/ 11 w 17"/>
                      <a:gd name="T11" fmla="*/ 4 h 11"/>
                      <a:gd name="T12" fmla="*/ 12 w 17"/>
                      <a:gd name="T13" fmla="*/ 6 h 11"/>
                      <a:gd name="T14" fmla="*/ 7 w 17"/>
                      <a:gd name="T15" fmla="*/ 8 h 11"/>
                      <a:gd name="T16" fmla="*/ 5 w 17"/>
                      <a:gd name="T17" fmla="*/ 6 h 11"/>
                      <a:gd name="T18" fmla="*/ 7 w 17"/>
                      <a:gd name="T19" fmla="*/ 5 h 11"/>
                      <a:gd name="T20" fmla="*/ 12 w 17"/>
                      <a:gd name="T21" fmla="*/ 3 h 11"/>
                      <a:gd name="T22" fmla="*/ 12 w 17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" h="11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3" y="4"/>
                        </a:cubicBezTo>
                        <a:cubicBezTo>
                          <a:pt x="0" y="7"/>
                          <a:pt x="4" y="10"/>
                          <a:pt x="7" y="11"/>
                        </a:cubicBezTo>
                        <a:cubicBezTo>
                          <a:pt x="10" y="11"/>
                          <a:pt x="14" y="9"/>
                          <a:pt x="15" y="7"/>
                        </a:cubicBezTo>
                        <a:cubicBezTo>
                          <a:pt x="17" y="4"/>
                          <a:pt x="15" y="1"/>
                          <a:pt x="11" y="1"/>
                        </a:cubicBezTo>
                        <a:cubicBezTo>
                          <a:pt x="10" y="1"/>
                          <a:pt x="10" y="4"/>
                          <a:pt x="11" y="4"/>
                        </a:cubicBezTo>
                        <a:cubicBezTo>
                          <a:pt x="13" y="4"/>
                          <a:pt x="13" y="5"/>
                          <a:pt x="12" y="6"/>
                        </a:cubicBezTo>
                        <a:cubicBezTo>
                          <a:pt x="11" y="7"/>
                          <a:pt x="9" y="8"/>
                          <a:pt x="7" y="8"/>
                        </a:cubicBezTo>
                        <a:cubicBezTo>
                          <a:pt x="7" y="7"/>
                          <a:pt x="5" y="7"/>
                          <a:pt x="5" y="6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4"/>
                          <a:pt x="10" y="3"/>
                          <a:pt x="12" y="3"/>
                        </a:cubicBezTo>
                        <a:cubicBezTo>
                          <a:pt x="14" y="3"/>
                          <a:pt x="14" y="0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Freeform 336"/>
                  <p:cNvSpPr>
                    <a:spLocks/>
                  </p:cNvSpPr>
                  <p:nvPr/>
                </p:nvSpPr>
                <p:spPr bwMode="auto">
                  <a:xfrm>
                    <a:off x="532" y="1503"/>
                    <a:ext cx="7" cy="6"/>
                  </a:xfrm>
                  <a:custGeom>
                    <a:avLst/>
                    <a:gdLst>
                      <a:gd name="T0" fmla="*/ 0 w 11"/>
                      <a:gd name="T1" fmla="*/ 4 h 9"/>
                      <a:gd name="T2" fmla="*/ 0 w 11"/>
                      <a:gd name="T3" fmla="*/ 7 h 9"/>
                      <a:gd name="T4" fmla="*/ 3 w 11"/>
                      <a:gd name="T5" fmla="*/ 7 h 9"/>
                      <a:gd name="T6" fmla="*/ 3 w 11"/>
                      <a:gd name="T7" fmla="*/ 4 h 9"/>
                      <a:gd name="T8" fmla="*/ 0 w 11"/>
                      <a:gd name="T9" fmla="*/ 4 h 9"/>
                      <a:gd name="T10" fmla="*/ 1 w 11"/>
                      <a:gd name="T11" fmla="*/ 7 h 9"/>
                      <a:gd name="T12" fmla="*/ 4 w 11"/>
                      <a:gd name="T13" fmla="*/ 6 h 9"/>
                      <a:gd name="T14" fmla="*/ 4 w 11"/>
                      <a:gd name="T15" fmla="*/ 3 h 9"/>
                      <a:gd name="T16" fmla="*/ 1 w 11"/>
                      <a:gd name="T17" fmla="*/ 2 h 9"/>
                      <a:gd name="T18" fmla="*/ 1 w 11"/>
                      <a:gd name="T19" fmla="*/ 7 h 9"/>
                      <a:gd name="T20" fmla="*/ 4 w 11"/>
                      <a:gd name="T21" fmla="*/ 8 h 9"/>
                      <a:gd name="T22" fmla="*/ 6 w 11"/>
                      <a:gd name="T23" fmla="*/ 3 h 9"/>
                      <a:gd name="T24" fmla="*/ 3 w 11"/>
                      <a:gd name="T25" fmla="*/ 3 h 9"/>
                      <a:gd name="T26" fmla="*/ 3 w 11"/>
                      <a:gd name="T27" fmla="*/ 5 h 9"/>
                      <a:gd name="T28" fmla="*/ 6 w 11"/>
                      <a:gd name="T29" fmla="*/ 5 h 9"/>
                      <a:gd name="T30" fmla="*/ 7 w 11"/>
                      <a:gd name="T31" fmla="*/ 3 h 9"/>
                      <a:gd name="T32" fmla="*/ 5 w 11"/>
                      <a:gd name="T33" fmla="*/ 3 h 9"/>
                      <a:gd name="T34" fmla="*/ 5 w 11"/>
                      <a:gd name="T35" fmla="*/ 5 h 9"/>
                      <a:gd name="T36" fmla="*/ 8 w 11"/>
                      <a:gd name="T37" fmla="*/ 5 h 9"/>
                      <a:gd name="T38" fmla="*/ 9 w 11"/>
                      <a:gd name="T39" fmla="*/ 2 h 9"/>
                      <a:gd name="T40" fmla="*/ 6 w 11"/>
                      <a:gd name="T41" fmla="*/ 3 h 9"/>
                      <a:gd name="T42" fmla="*/ 7 w 11"/>
                      <a:gd name="T43" fmla="*/ 5 h 9"/>
                      <a:gd name="T44" fmla="*/ 10 w 11"/>
                      <a:gd name="T45" fmla="*/ 5 h 9"/>
                      <a:gd name="T46" fmla="*/ 10 w 11"/>
                      <a:gd name="T47" fmla="*/ 2 h 9"/>
                      <a:gd name="T48" fmla="*/ 8 w 11"/>
                      <a:gd name="T49" fmla="*/ 2 h 9"/>
                      <a:gd name="T50" fmla="*/ 7 w 11"/>
                      <a:gd name="T51" fmla="*/ 3 h 9"/>
                      <a:gd name="T52" fmla="*/ 10 w 11"/>
                      <a:gd name="T53" fmla="*/ 4 h 9"/>
                      <a:gd name="T54" fmla="*/ 10 w 11"/>
                      <a:gd name="T55" fmla="*/ 1 h 9"/>
                      <a:gd name="T56" fmla="*/ 7 w 11"/>
                      <a:gd name="T57" fmla="*/ 1 h 9"/>
                      <a:gd name="T58" fmla="*/ 7 w 11"/>
                      <a:gd name="T59" fmla="*/ 5 h 9"/>
                      <a:gd name="T60" fmla="*/ 10 w 11"/>
                      <a:gd name="T61" fmla="*/ 5 h 9"/>
                      <a:gd name="T62" fmla="*/ 9 w 11"/>
                      <a:gd name="T63" fmla="*/ 1 h 9"/>
                      <a:gd name="T64" fmla="*/ 6 w 11"/>
                      <a:gd name="T65" fmla="*/ 2 h 9"/>
                      <a:gd name="T66" fmla="*/ 5 w 11"/>
                      <a:gd name="T67" fmla="*/ 5 h 9"/>
                      <a:gd name="T68" fmla="*/ 8 w 11"/>
                      <a:gd name="T69" fmla="*/ 5 h 9"/>
                      <a:gd name="T70" fmla="*/ 8 w 11"/>
                      <a:gd name="T71" fmla="*/ 2 h 9"/>
                      <a:gd name="T72" fmla="*/ 5 w 11"/>
                      <a:gd name="T73" fmla="*/ 2 h 9"/>
                      <a:gd name="T74" fmla="*/ 3 w 11"/>
                      <a:gd name="T75" fmla="*/ 5 h 9"/>
                      <a:gd name="T76" fmla="*/ 6 w 11"/>
                      <a:gd name="T77" fmla="*/ 5 h 9"/>
                      <a:gd name="T78" fmla="*/ 6 w 11"/>
                      <a:gd name="T79" fmla="*/ 2 h 9"/>
                      <a:gd name="T80" fmla="*/ 3 w 11"/>
                      <a:gd name="T81" fmla="*/ 2 h 9"/>
                      <a:gd name="T82" fmla="*/ 2 w 11"/>
                      <a:gd name="T83" fmla="*/ 7 h 9"/>
                      <a:gd name="T84" fmla="*/ 4 w 11"/>
                      <a:gd name="T85" fmla="*/ 7 h 9"/>
                      <a:gd name="T86" fmla="*/ 4 w 11"/>
                      <a:gd name="T87" fmla="*/ 2 h 9"/>
                      <a:gd name="T88" fmla="*/ 1 w 11"/>
                      <a:gd name="T89" fmla="*/ 2 h 9"/>
                      <a:gd name="T90" fmla="*/ 1 w 11"/>
                      <a:gd name="T91" fmla="*/ 6 h 9"/>
                      <a:gd name="T92" fmla="*/ 4 w 11"/>
                      <a:gd name="T93" fmla="*/ 6 h 9"/>
                      <a:gd name="T94" fmla="*/ 3 w 11"/>
                      <a:gd name="T95" fmla="*/ 4 h 9"/>
                      <a:gd name="T96" fmla="*/ 0 w 11"/>
                      <a:gd name="T97" fmla="*/ 4 h 9"/>
                      <a:gd name="T98" fmla="*/ 0 w 11"/>
                      <a:gd name="T99" fmla="*/ 7 h 9"/>
                      <a:gd name="T100" fmla="*/ 3 w 11"/>
                      <a:gd name="T101" fmla="*/ 7 h 9"/>
                      <a:gd name="T102" fmla="*/ 3 w 11"/>
                      <a:gd name="T103" fmla="*/ 4 h 9"/>
                      <a:gd name="T104" fmla="*/ 0 w 11"/>
                      <a:gd name="T10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" h="9">
                        <a:moveTo>
                          <a:pt x="0" y="4"/>
                        </a:move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5"/>
                          <a:pt x="1" y="6"/>
                          <a:pt x="1" y="7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3" y="3"/>
                          <a:pt x="2" y="3"/>
                          <a:pt x="1" y="2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1" y="9"/>
                          <a:pt x="4" y="9"/>
                          <a:pt x="4" y="8"/>
                        </a:cubicBezTo>
                        <a:cubicBezTo>
                          <a:pt x="5" y="6"/>
                          <a:pt x="5" y="5"/>
                          <a:pt x="6" y="3"/>
                        </a:cubicBez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5" y="7"/>
                          <a:pt x="8" y="7"/>
                          <a:pt x="8" y="5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7" y="3"/>
                          <a:pt x="6" y="3"/>
                        </a:cubicBez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7"/>
                          <a:pt x="10" y="7"/>
                          <a:pt x="10" y="5"/>
                        </a:cubicBezTo>
                        <a:cubicBezTo>
                          <a:pt x="10" y="4"/>
                          <a:pt x="10" y="3"/>
                          <a:pt x="10" y="2"/>
                        </a:cubicBezTo>
                        <a:cubicBezTo>
                          <a:pt x="9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3"/>
                        </a:cubicBezTo>
                        <a:cubicBezTo>
                          <a:pt x="7" y="5"/>
                          <a:pt x="10" y="5"/>
                          <a:pt x="10" y="4"/>
                        </a:cubicBezTo>
                        <a:cubicBezTo>
                          <a:pt x="11" y="2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2"/>
                          <a:pt x="7" y="4"/>
                          <a:pt x="7" y="5"/>
                        </a:cubicBezTo>
                        <a:cubicBezTo>
                          <a:pt x="8" y="5"/>
                          <a:pt x="9" y="5"/>
                          <a:pt x="10" y="5"/>
                        </a:cubicBezTo>
                        <a:cubicBezTo>
                          <a:pt x="10" y="3"/>
                          <a:pt x="9" y="2"/>
                          <a:pt x="9" y="1"/>
                        </a:cubicBezTo>
                        <a:cubicBezTo>
                          <a:pt x="8" y="0"/>
                          <a:pt x="6" y="1"/>
                          <a:pt x="6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6" y="5"/>
                          <a:pt x="7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7" y="1"/>
                          <a:pt x="6" y="1"/>
                          <a:pt x="5" y="2"/>
                        </a:cubicBez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6" y="4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3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4" y="1"/>
                          <a:pt x="2" y="1"/>
                          <a:pt x="1" y="2"/>
                        </a:cubicBezTo>
                        <a:cubicBezTo>
                          <a:pt x="1" y="3"/>
                          <a:pt x="1" y="5"/>
                          <a:pt x="1" y="6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9"/>
                          <a:pt x="3" y="9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Freeform 337"/>
                  <p:cNvSpPr>
                    <a:spLocks/>
                  </p:cNvSpPr>
                  <p:nvPr/>
                </p:nvSpPr>
                <p:spPr bwMode="auto">
                  <a:xfrm>
                    <a:off x="520" y="1503"/>
                    <a:ext cx="5" cy="5"/>
                  </a:xfrm>
                  <a:custGeom>
                    <a:avLst/>
                    <a:gdLst>
                      <a:gd name="T0" fmla="*/ 1 w 8"/>
                      <a:gd name="T1" fmla="*/ 4 h 8"/>
                      <a:gd name="T2" fmla="*/ 2 w 8"/>
                      <a:gd name="T3" fmla="*/ 6 h 8"/>
                      <a:gd name="T4" fmla="*/ 4 w 8"/>
                      <a:gd name="T5" fmla="*/ 5 h 8"/>
                      <a:gd name="T6" fmla="*/ 3 w 8"/>
                      <a:gd name="T7" fmla="*/ 2 h 8"/>
                      <a:gd name="T8" fmla="*/ 1 w 8"/>
                      <a:gd name="T9" fmla="*/ 3 h 8"/>
                      <a:gd name="T10" fmla="*/ 3 w 8"/>
                      <a:gd name="T11" fmla="*/ 6 h 8"/>
                      <a:gd name="T12" fmla="*/ 6 w 8"/>
                      <a:gd name="T13" fmla="*/ 7 h 8"/>
                      <a:gd name="T14" fmla="*/ 7 w 8"/>
                      <a:gd name="T15" fmla="*/ 3 h 8"/>
                      <a:gd name="T16" fmla="*/ 4 w 8"/>
                      <a:gd name="T17" fmla="*/ 3 h 8"/>
                      <a:gd name="T18" fmla="*/ 4 w 8"/>
                      <a:gd name="T19" fmla="*/ 5 h 8"/>
                      <a:gd name="T20" fmla="*/ 6 w 8"/>
                      <a:gd name="T21" fmla="*/ 7 h 8"/>
                      <a:gd name="T22" fmla="*/ 7 w 8"/>
                      <a:gd name="T23" fmla="*/ 2 h 8"/>
                      <a:gd name="T24" fmla="*/ 4 w 8"/>
                      <a:gd name="T25" fmla="*/ 2 h 8"/>
                      <a:gd name="T26" fmla="*/ 3 w 8"/>
                      <a:gd name="T27" fmla="*/ 6 h 8"/>
                      <a:gd name="T28" fmla="*/ 6 w 8"/>
                      <a:gd name="T29" fmla="*/ 6 h 8"/>
                      <a:gd name="T30" fmla="*/ 5 w 8"/>
                      <a:gd name="T31" fmla="*/ 4 h 8"/>
                      <a:gd name="T32" fmla="*/ 3 w 8"/>
                      <a:gd name="T33" fmla="*/ 2 h 8"/>
                      <a:gd name="T34" fmla="*/ 1 w 8"/>
                      <a:gd name="T35" fmla="*/ 3 h 8"/>
                      <a:gd name="T36" fmla="*/ 2 w 8"/>
                      <a:gd name="T37" fmla="*/ 6 h 8"/>
                      <a:gd name="T38" fmla="*/ 5 w 8"/>
                      <a:gd name="T39" fmla="*/ 6 h 8"/>
                      <a:gd name="T40" fmla="*/ 4 w 8"/>
                      <a:gd name="T41" fmla="*/ 3 h 8"/>
                      <a:gd name="T42" fmla="*/ 1 w 8"/>
                      <a:gd name="T4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" h="8">
                        <a:moveTo>
                          <a:pt x="1" y="4"/>
                        </a:move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4"/>
                          <a:pt x="4" y="3"/>
                          <a:pt x="3" y="2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1" y="4"/>
                          <a:pt x="3" y="5"/>
                          <a:pt x="3" y="6"/>
                        </a:cubicBezTo>
                        <a:cubicBezTo>
                          <a:pt x="3" y="8"/>
                          <a:pt x="6" y="8"/>
                          <a:pt x="6" y="7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4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3" y="6"/>
                          <a:pt x="5" y="8"/>
                          <a:pt x="6" y="7"/>
                        </a:cubicBezTo>
                        <a:cubicBezTo>
                          <a:pt x="7" y="6"/>
                          <a:pt x="8" y="4"/>
                          <a:pt x="7" y="2"/>
                        </a:cubicBez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4" y="6"/>
                          <a:pt x="5" y="6"/>
                          <a:pt x="6" y="6"/>
                        </a:cubicBez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4"/>
                          <a:pt x="2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1"/>
                          <a:pt x="1" y="2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Freeform 338"/>
                  <p:cNvSpPr>
                    <a:spLocks/>
                  </p:cNvSpPr>
                  <p:nvPr/>
                </p:nvSpPr>
                <p:spPr bwMode="auto">
                  <a:xfrm>
                    <a:off x="536" y="1469"/>
                    <a:ext cx="4" cy="35"/>
                  </a:xfrm>
                  <a:custGeom>
                    <a:avLst/>
                    <a:gdLst>
                      <a:gd name="T0" fmla="*/ 5 w 7"/>
                      <a:gd name="T1" fmla="*/ 51 h 53"/>
                      <a:gd name="T2" fmla="*/ 6 w 7"/>
                      <a:gd name="T3" fmla="*/ 20 h 53"/>
                      <a:gd name="T4" fmla="*/ 4 w 7"/>
                      <a:gd name="T5" fmla="*/ 2 h 53"/>
                      <a:gd name="T6" fmla="*/ 1 w 7"/>
                      <a:gd name="T7" fmla="*/ 3 h 53"/>
                      <a:gd name="T8" fmla="*/ 3 w 7"/>
                      <a:gd name="T9" fmla="*/ 22 h 53"/>
                      <a:gd name="T10" fmla="*/ 2 w 7"/>
                      <a:gd name="T11" fmla="*/ 51 h 53"/>
                      <a:gd name="T12" fmla="*/ 5 w 7"/>
                      <a:gd name="T13" fmla="*/ 5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5" y="51"/>
                        </a:moveTo>
                        <a:cubicBezTo>
                          <a:pt x="5" y="41"/>
                          <a:pt x="5" y="30"/>
                          <a:pt x="6" y="20"/>
                        </a:cubicBezTo>
                        <a:cubicBezTo>
                          <a:pt x="6" y="14"/>
                          <a:pt x="7" y="7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4" y="9"/>
                          <a:pt x="3" y="16"/>
                          <a:pt x="3" y="22"/>
                        </a:cubicBezTo>
                        <a:cubicBezTo>
                          <a:pt x="2" y="32"/>
                          <a:pt x="2" y="42"/>
                          <a:pt x="2" y="51"/>
                        </a:cubicBezTo>
                        <a:cubicBezTo>
                          <a:pt x="2" y="53"/>
                          <a:pt x="5" y="53"/>
                          <a:pt x="5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Freeform 339"/>
                  <p:cNvSpPr>
                    <a:spLocks/>
                  </p:cNvSpPr>
                  <p:nvPr/>
                </p:nvSpPr>
                <p:spPr bwMode="auto">
                  <a:xfrm>
                    <a:off x="517" y="1470"/>
                    <a:ext cx="21" cy="6"/>
                  </a:xfrm>
                  <a:custGeom>
                    <a:avLst/>
                    <a:gdLst>
                      <a:gd name="T0" fmla="*/ 4 w 32"/>
                      <a:gd name="T1" fmla="*/ 6 h 10"/>
                      <a:gd name="T2" fmla="*/ 3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7 h 10"/>
                      <a:gd name="T8" fmla="*/ 3 w 32"/>
                      <a:gd name="T9" fmla="*/ 8 h 10"/>
                      <a:gd name="T10" fmla="*/ 13 w 32"/>
                      <a:gd name="T11" fmla="*/ 4 h 10"/>
                      <a:gd name="T12" fmla="*/ 30 w 32"/>
                      <a:gd name="T13" fmla="*/ 5 h 10"/>
                      <a:gd name="T14" fmla="*/ 29 w 32"/>
                      <a:gd name="T15" fmla="*/ 2 h 10"/>
                      <a:gd name="T16" fmla="*/ 28 w 32"/>
                      <a:gd name="T17" fmla="*/ 3 h 10"/>
                      <a:gd name="T18" fmla="*/ 30 w 32"/>
                      <a:gd name="T19" fmla="*/ 5 h 10"/>
                      <a:gd name="T20" fmla="*/ 31 w 32"/>
                      <a:gd name="T21" fmla="*/ 4 h 10"/>
                      <a:gd name="T22" fmla="*/ 30 w 32"/>
                      <a:gd name="T23" fmla="*/ 2 h 10"/>
                      <a:gd name="T24" fmla="*/ 17 w 32"/>
                      <a:gd name="T25" fmla="*/ 1 h 10"/>
                      <a:gd name="T26" fmla="*/ 6 w 32"/>
                      <a:gd name="T27" fmla="*/ 0 h 10"/>
                      <a:gd name="T28" fmla="*/ 0 w 32"/>
                      <a:gd name="T29" fmla="*/ 8 h 10"/>
                      <a:gd name="T30" fmla="*/ 3 w 32"/>
                      <a:gd name="T31" fmla="*/ 8 h 10"/>
                      <a:gd name="T32" fmla="*/ 3 w 32"/>
                      <a:gd name="T33" fmla="*/ 3 h 10"/>
                      <a:gd name="T34" fmla="*/ 0 w 32"/>
                      <a:gd name="T35" fmla="*/ 3 h 10"/>
                      <a:gd name="T36" fmla="*/ 1 w 32"/>
                      <a:gd name="T37" fmla="*/ 6 h 10"/>
                      <a:gd name="T38" fmla="*/ 4 w 32"/>
                      <a:gd name="T3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2" h="10">
                        <a:moveTo>
                          <a:pt x="4" y="6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3" y="1"/>
                          <a:pt x="0" y="1"/>
                          <a:pt x="0" y="3"/>
                        </a:cubicBezTo>
                        <a:cubicBezTo>
                          <a:pt x="1" y="4"/>
                          <a:pt x="0" y="6"/>
                          <a:pt x="0" y="7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3" y="2"/>
                          <a:pt x="9" y="3"/>
                          <a:pt x="13" y="4"/>
                        </a:cubicBezTo>
                        <a:cubicBezTo>
                          <a:pt x="19" y="5"/>
                          <a:pt x="24" y="4"/>
                          <a:pt x="30" y="5"/>
                        </a:cubicBezTo>
                        <a:cubicBezTo>
                          <a:pt x="30" y="4"/>
                          <a:pt x="30" y="3"/>
                          <a:pt x="29" y="2"/>
                        </a:cubicBezTo>
                        <a:cubicBezTo>
                          <a:pt x="29" y="3"/>
                          <a:pt x="29" y="3"/>
                          <a:pt x="28" y="3"/>
                        </a:cubicBezTo>
                        <a:cubicBezTo>
                          <a:pt x="27" y="4"/>
                          <a:pt x="29" y="6"/>
                          <a:pt x="30" y="5"/>
                        </a:cubicBezTo>
                        <a:cubicBezTo>
                          <a:pt x="31" y="5"/>
                          <a:pt x="31" y="5"/>
                          <a:pt x="31" y="4"/>
                        </a:cubicBezTo>
                        <a:cubicBezTo>
                          <a:pt x="32" y="3"/>
                          <a:pt x="31" y="2"/>
                          <a:pt x="30" y="2"/>
                        </a:cubicBezTo>
                        <a:cubicBezTo>
                          <a:pt x="26" y="2"/>
                          <a:pt x="22" y="2"/>
                          <a:pt x="17" y="1"/>
                        </a:cubicBezTo>
                        <a:cubicBezTo>
                          <a:pt x="13" y="1"/>
                          <a:pt x="10" y="0"/>
                          <a:pt x="6" y="0"/>
                        </a:cubicBezTo>
                        <a:cubicBezTo>
                          <a:pt x="1" y="1"/>
                          <a:pt x="0" y="4"/>
                          <a:pt x="0" y="8"/>
                        </a:cubicBezTo>
                        <a:cubicBezTo>
                          <a:pt x="0" y="9"/>
                          <a:pt x="3" y="10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Freeform 340"/>
                  <p:cNvSpPr>
                    <a:spLocks/>
                  </p:cNvSpPr>
                  <p:nvPr/>
                </p:nvSpPr>
                <p:spPr bwMode="auto">
                  <a:xfrm>
                    <a:off x="519" y="1469"/>
                    <a:ext cx="21" cy="6"/>
                  </a:xfrm>
                  <a:custGeom>
                    <a:avLst/>
                    <a:gdLst>
                      <a:gd name="T0" fmla="*/ 3 w 31"/>
                      <a:gd name="T1" fmla="*/ 6 h 9"/>
                      <a:gd name="T2" fmla="*/ 5 w 31"/>
                      <a:gd name="T3" fmla="*/ 7 h 9"/>
                      <a:gd name="T4" fmla="*/ 10 w 31"/>
                      <a:gd name="T5" fmla="*/ 6 h 9"/>
                      <a:gd name="T6" fmla="*/ 10 w 31"/>
                      <a:gd name="T7" fmla="*/ 3 h 9"/>
                      <a:gd name="T8" fmla="*/ 2 w 31"/>
                      <a:gd name="T9" fmla="*/ 4 h 9"/>
                      <a:gd name="T10" fmla="*/ 2 w 31"/>
                      <a:gd name="T11" fmla="*/ 7 h 9"/>
                      <a:gd name="T12" fmla="*/ 9 w 31"/>
                      <a:gd name="T13" fmla="*/ 6 h 9"/>
                      <a:gd name="T14" fmla="*/ 8 w 31"/>
                      <a:gd name="T15" fmla="*/ 3 h 9"/>
                      <a:gd name="T16" fmla="*/ 4 w 31"/>
                      <a:gd name="T17" fmla="*/ 3 h 9"/>
                      <a:gd name="T18" fmla="*/ 4 w 31"/>
                      <a:gd name="T19" fmla="*/ 6 h 9"/>
                      <a:gd name="T20" fmla="*/ 16 w 31"/>
                      <a:gd name="T21" fmla="*/ 5 h 9"/>
                      <a:gd name="T22" fmla="*/ 16 w 31"/>
                      <a:gd name="T23" fmla="*/ 2 h 9"/>
                      <a:gd name="T24" fmla="*/ 10 w 31"/>
                      <a:gd name="T25" fmla="*/ 3 h 9"/>
                      <a:gd name="T26" fmla="*/ 11 w 31"/>
                      <a:gd name="T27" fmla="*/ 6 h 9"/>
                      <a:gd name="T28" fmla="*/ 21 w 31"/>
                      <a:gd name="T29" fmla="*/ 5 h 9"/>
                      <a:gd name="T30" fmla="*/ 21 w 31"/>
                      <a:gd name="T31" fmla="*/ 2 h 9"/>
                      <a:gd name="T32" fmla="*/ 8 w 31"/>
                      <a:gd name="T33" fmla="*/ 3 h 9"/>
                      <a:gd name="T34" fmla="*/ 9 w 31"/>
                      <a:gd name="T35" fmla="*/ 5 h 9"/>
                      <a:gd name="T36" fmla="*/ 21 w 31"/>
                      <a:gd name="T37" fmla="*/ 4 h 9"/>
                      <a:gd name="T38" fmla="*/ 21 w 31"/>
                      <a:gd name="T39" fmla="*/ 1 h 9"/>
                      <a:gd name="T40" fmla="*/ 15 w 31"/>
                      <a:gd name="T41" fmla="*/ 1 h 9"/>
                      <a:gd name="T42" fmla="*/ 15 w 31"/>
                      <a:gd name="T43" fmla="*/ 4 h 9"/>
                      <a:gd name="T44" fmla="*/ 28 w 31"/>
                      <a:gd name="T45" fmla="*/ 2 h 9"/>
                      <a:gd name="T46" fmla="*/ 30 w 31"/>
                      <a:gd name="T47" fmla="*/ 5 h 9"/>
                      <a:gd name="T48" fmla="*/ 30 w 31"/>
                      <a:gd name="T49" fmla="*/ 4 h 9"/>
                      <a:gd name="T50" fmla="*/ 31 w 31"/>
                      <a:gd name="T51" fmla="*/ 3 h 9"/>
                      <a:gd name="T52" fmla="*/ 31 w 31"/>
                      <a:gd name="T53" fmla="*/ 3 h 9"/>
                      <a:gd name="T54" fmla="*/ 30 w 31"/>
                      <a:gd name="T55" fmla="*/ 1 h 9"/>
                      <a:gd name="T56" fmla="*/ 15 w 31"/>
                      <a:gd name="T57" fmla="*/ 1 h 9"/>
                      <a:gd name="T58" fmla="*/ 16 w 31"/>
                      <a:gd name="T59" fmla="*/ 4 h 9"/>
                      <a:gd name="T60" fmla="*/ 21 w 31"/>
                      <a:gd name="T61" fmla="*/ 4 h 9"/>
                      <a:gd name="T62" fmla="*/ 21 w 31"/>
                      <a:gd name="T63" fmla="*/ 1 h 9"/>
                      <a:gd name="T64" fmla="*/ 7 w 31"/>
                      <a:gd name="T65" fmla="*/ 3 h 9"/>
                      <a:gd name="T66" fmla="*/ 8 w 31"/>
                      <a:gd name="T67" fmla="*/ 6 h 9"/>
                      <a:gd name="T68" fmla="*/ 21 w 31"/>
                      <a:gd name="T69" fmla="*/ 5 h 9"/>
                      <a:gd name="T70" fmla="*/ 21 w 31"/>
                      <a:gd name="T71" fmla="*/ 2 h 9"/>
                      <a:gd name="T72" fmla="*/ 10 w 31"/>
                      <a:gd name="T73" fmla="*/ 3 h 9"/>
                      <a:gd name="T74" fmla="*/ 11 w 31"/>
                      <a:gd name="T75" fmla="*/ 6 h 9"/>
                      <a:gd name="T76" fmla="*/ 16 w 31"/>
                      <a:gd name="T77" fmla="*/ 5 h 9"/>
                      <a:gd name="T78" fmla="*/ 16 w 31"/>
                      <a:gd name="T79" fmla="*/ 2 h 9"/>
                      <a:gd name="T80" fmla="*/ 3 w 31"/>
                      <a:gd name="T81" fmla="*/ 4 h 9"/>
                      <a:gd name="T82" fmla="*/ 4 w 31"/>
                      <a:gd name="T83" fmla="*/ 6 h 9"/>
                      <a:gd name="T84" fmla="*/ 9 w 31"/>
                      <a:gd name="T85" fmla="*/ 6 h 9"/>
                      <a:gd name="T86" fmla="*/ 8 w 31"/>
                      <a:gd name="T87" fmla="*/ 3 h 9"/>
                      <a:gd name="T88" fmla="*/ 2 w 31"/>
                      <a:gd name="T89" fmla="*/ 4 h 9"/>
                      <a:gd name="T90" fmla="*/ 2 w 31"/>
                      <a:gd name="T91" fmla="*/ 7 h 9"/>
                      <a:gd name="T92" fmla="*/ 11 w 31"/>
                      <a:gd name="T93" fmla="*/ 6 h 9"/>
                      <a:gd name="T94" fmla="*/ 10 w 31"/>
                      <a:gd name="T95" fmla="*/ 3 h 9"/>
                      <a:gd name="T96" fmla="*/ 1 w 31"/>
                      <a:gd name="T97" fmla="*/ 5 h 9"/>
                      <a:gd name="T98" fmla="*/ 0 w 31"/>
                      <a:gd name="T99" fmla="*/ 6 h 9"/>
                      <a:gd name="T100" fmla="*/ 1 w 31"/>
                      <a:gd name="T101" fmla="*/ 8 h 9"/>
                      <a:gd name="T102" fmla="*/ 3 w 31"/>
                      <a:gd name="T10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9">
                        <a:moveTo>
                          <a:pt x="3" y="6"/>
                        </a:moveTo>
                        <a:cubicBezTo>
                          <a:pt x="3" y="7"/>
                          <a:pt x="4" y="8"/>
                          <a:pt x="5" y="7"/>
                        </a:cubicBezTo>
                        <a:cubicBezTo>
                          <a:pt x="7" y="6"/>
                          <a:pt x="9" y="6"/>
                          <a:pt x="10" y="6"/>
                        </a:cubicBezTo>
                        <a:cubicBezTo>
                          <a:pt x="10" y="5"/>
                          <a:pt x="10" y="4"/>
                          <a:pt x="10" y="3"/>
                        </a:cubicBezTo>
                        <a:cubicBezTo>
                          <a:pt x="7" y="4"/>
                          <a:pt x="5" y="4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5" y="7"/>
                          <a:pt x="7" y="6"/>
                          <a:pt x="9" y="6"/>
                        </a:cubicBezTo>
                        <a:cubicBezTo>
                          <a:pt x="11" y="5"/>
                          <a:pt x="10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4"/>
                          <a:pt x="4" y="5"/>
                          <a:pt x="4" y="6"/>
                        </a:cubicBezTo>
                        <a:cubicBezTo>
                          <a:pt x="8" y="5"/>
                          <a:pt x="12" y="5"/>
                          <a:pt x="16" y="5"/>
                        </a:cubicBezTo>
                        <a:cubicBezTo>
                          <a:pt x="18" y="5"/>
                          <a:pt x="18" y="3"/>
                          <a:pt x="16" y="2"/>
                        </a:cubicBezTo>
                        <a:cubicBezTo>
                          <a:pt x="14" y="2"/>
                          <a:pt x="12" y="3"/>
                          <a:pt x="10" y="3"/>
                        </a:cubicBezTo>
                        <a:cubicBezTo>
                          <a:pt x="8" y="3"/>
                          <a:pt x="9" y="6"/>
                          <a:pt x="11" y="6"/>
                        </a:cubicBezTo>
                        <a:cubicBezTo>
                          <a:pt x="14" y="5"/>
                          <a:pt x="17" y="5"/>
                          <a:pt x="21" y="5"/>
                        </a:cubicBezTo>
                        <a:cubicBezTo>
                          <a:pt x="21" y="4"/>
                          <a:pt x="21" y="3"/>
                          <a:pt x="21" y="2"/>
                        </a:cubicBezTo>
                        <a:cubicBezTo>
                          <a:pt x="16" y="2"/>
                          <a:pt x="12" y="3"/>
                          <a:pt x="8" y="3"/>
                        </a:cubicBezTo>
                        <a:cubicBezTo>
                          <a:pt x="8" y="4"/>
                          <a:pt x="9" y="4"/>
                          <a:pt x="9" y="5"/>
                        </a:cubicBezTo>
                        <a:cubicBezTo>
                          <a:pt x="12" y="2"/>
                          <a:pt x="17" y="3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9" y="1"/>
                          <a:pt x="17" y="1"/>
                          <a:pt x="15" y="1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20" y="4"/>
                          <a:pt x="24" y="4"/>
                          <a:pt x="28" y="2"/>
                        </a:cubicBezTo>
                        <a:cubicBezTo>
                          <a:pt x="27" y="3"/>
                          <a:pt x="28" y="6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1" y="4"/>
                          <a:pt x="31" y="4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0" y="1"/>
                        </a:cubicBezTo>
                        <a:cubicBezTo>
                          <a:pt x="25" y="1"/>
                          <a:pt x="20" y="1"/>
                          <a:pt x="15" y="1"/>
                        </a:cubicBezTo>
                        <a:cubicBezTo>
                          <a:pt x="15" y="2"/>
                          <a:pt x="16" y="3"/>
                          <a:pt x="16" y="4"/>
                        </a:cubicBezTo>
                        <a:cubicBezTo>
                          <a:pt x="17" y="4"/>
                          <a:pt x="19" y="3"/>
                          <a:pt x="21" y="4"/>
                        </a:cubicBezTo>
                        <a:cubicBezTo>
                          <a:pt x="21" y="3"/>
                          <a:pt x="21" y="2"/>
                          <a:pt x="21" y="1"/>
                        </a:cubicBezTo>
                        <a:cubicBezTo>
                          <a:pt x="16" y="1"/>
                          <a:pt x="11" y="0"/>
                          <a:pt x="7" y="3"/>
                        </a:cubicBezTo>
                        <a:cubicBezTo>
                          <a:pt x="6" y="4"/>
                          <a:pt x="7" y="5"/>
                          <a:pt x="8" y="6"/>
                        </a:cubicBezTo>
                        <a:cubicBezTo>
                          <a:pt x="12" y="6"/>
                          <a:pt x="16" y="5"/>
                          <a:pt x="21" y="5"/>
                        </a:cubicBezTo>
                        <a:cubicBezTo>
                          <a:pt x="22" y="5"/>
                          <a:pt x="22" y="2"/>
                          <a:pt x="21" y="2"/>
                        </a:cubicBezTo>
                        <a:cubicBezTo>
                          <a:pt x="17" y="2"/>
                          <a:pt x="14" y="2"/>
                          <a:pt x="10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3" y="5"/>
                          <a:pt x="14" y="5"/>
                          <a:pt x="16" y="5"/>
                        </a:cubicBezTo>
                        <a:cubicBezTo>
                          <a:pt x="16" y="4"/>
                          <a:pt x="16" y="3"/>
                          <a:pt x="16" y="2"/>
                        </a:cubicBezTo>
                        <a:cubicBezTo>
                          <a:pt x="11" y="2"/>
                          <a:pt x="7" y="2"/>
                          <a:pt x="3" y="4"/>
                        </a:cubicBezTo>
                        <a:cubicBezTo>
                          <a:pt x="2" y="4"/>
                          <a:pt x="2" y="6"/>
                          <a:pt x="4" y="6"/>
                        </a:cubicBezTo>
                        <a:cubicBezTo>
                          <a:pt x="5" y="6"/>
                          <a:pt x="7" y="6"/>
                          <a:pt x="9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6" y="3"/>
                          <a:pt x="4" y="4"/>
                          <a:pt x="2" y="4"/>
                        </a:cubicBezTo>
                        <a:cubicBezTo>
                          <a:pt x="0" y="4"/>
                          <a:pt x="0" y="7"/>
                          <a:pt x="2" y="7"/>
                        </a:cubicBezTo>
                        <a:cubicBezTo>
                          <a:pt x="5" y="7"/>
                          <a:pt x="8" y="7"/>
                          <a:pt x="11" y="6"/>
                        </a:cubicBezTo>
                        <a:cubicBezTo>
                          <a:pt x="12" y="6"/>
                          <a:pt x="12" y="3"/>
                          <a:pt x="10" y="3"/>
                        </a:cubicBezTo>
                        <a:cubicBezTo>
                          <a:pt x="7" y="4"/>
                          <a:pt x="4" y="4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3" y="9"/>
                          <a:pt x="4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Freeform 341"/>
                  <p:cNvSpPr>
                    <a:spLocks/>
                  </p:cNvSpPr>
                  <p:nvPr/>
                </p:nvSpPr>
                <p:spPr bwMode="auto">
                  <a:xfrm>
                    <a:off x="546" y="1469"/>
                    <a:ext cx="9" cy="12"/>
                  </a:xfrm>
                  <a:custGeom>
                    <a:avLst/>
                    <a:gdLst>
                      <a:gd name="T0" fmla="*/ 5 w 14"/>
                      <a:gd name="T1" fmla="*/ 15 h 18"/>
                      <a:gd name="T2" fmla="*/ 5 w 14"/>
                      <a:gd name="T3" fmla="*/ 2 h 18"/>
                      <a:gd name="T4" fmla="*/ 4 w 14"/>
                      <a:gd name="T5" fmla="*/ 3 h 18"/>
                      <a:gd name="T6" fmla="*/ 10 w 14"/>
                      <a:gd name="T7" fmla="*/ 4 h 18"/>
                      <a:gd name="T8" fmla="*/ 10 w 14"/>
                      <a:gd name="T9" fmla="*/ 8 h 18"/>
                      <a:gd name="T10" fmla="*/ 10 w 14"/>
                      <a:gd name="T11" fmla="*/ 16 h 18"/>
                      <a:gd name="T12" fmla="*/ 11 w 14"/>
                      <a:gd name="T13" fmla="*/ 15 h 18"/>
                      <a:gd name="T14" fmla="*/ 3 w 14"/>
                      <a:gd name="T15" fmla="*/ 15 h 18"/>
                      <a:gd name="T16" fmla="*/ 2 w 14"/>
                      <a:gd name="T17" fmla="*/ 17 h 18"/>
                      <a:gd name="T18" fmla="*/ 11 w 14"/>
                      <a:gd name="T19" fmla="*/ 18 h 18"/>
                      <a:gd name="T20" fmla="*/ 13 w 14"/>
                      <a:gd name="T21" fmla="*/ 16 h 18"/>
                      <a:gd name="T22" fmla="*/ 13 w 14"/>
                      <a:gd name="T23" fmla="*/ 4 h 18"/>
                      <a:gd name="T24" fmla="*/ 4 w 14"/>
                      <a:gd name="T25" fmla="*/ 1 h 18"/>
                      <a:gd name="T26" fmla="*/ 3 w 14"/>
                      <a:gd name="T27" fmla="*/ 2 h 18"/>
                      <a:gd name="T28" fmla="*/ 2 w 14"/>
                      <a:gd name="T29" fmla="*/ 15 h 18"/>
                      <a:gd name="T30" fmla="*/ 5 w 14"/>
                      <a:gd name="T31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8">
                        <a:moveTo>
                          <a:pt x="5" y="15"/>
                        </a:moveTo>
                        <a:cubicBezTo>
                          <a:pt x="5" y="11"/>
                          <a:pt x="5" y="6"/>
                          <a:pt x="5" y="2"/>
                        </a:cubicBezTo>
                        <a:cubicBezTo>
                          <a:pt x="5" y="2"/>
                          <a:pt x="4" y="3"/>
                          <a:pt x="4" y="3"/>
                        </a:cubicBezTo>
                        <a:cubicBezTo>
                          <a:pt x="6" y="3"/>
                          <a:pt x="9" y="3"/>
                          <a:pt x="10" y="4"/>
                        </a:cubicBezTo>
                        <a:cubicBezTo>
                          <a:pt x="11" y="5"/>
                          <a:pt x="10" y="7"/>
                          <a:pt x="10" y="8"/>
                        </a:cubicBezTo>
                        <a:cubicBezTo>
                          <a:pt x="10" y="11"/>
                          <a:pt x="10" y="13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8" y="16"/>
                          <a:pt x="5" y="15"/>
                          <a:pt x="3" y="15"/>
                        </a:cubicBezTo>
                        <a:cubicBezTo>
                          <a:pt x="1" y="14"/>
                          <a:pt x="0" y="17"/>
                          <a:pt x="2" y="17"/>
                        </a:cubicBezTo>
                        <a:cubicBezTo>
                          <a:pt x="5" y="18"/>
                          <a:pt x="8" y="18"/>
                          <a:pt x="11" y="18"/>
                        </a:cubicBezTo>
                        <a:cubicBezTo>
                          <a:pt x="12" y="17"/>
                          <a:pt x="12" y="17"/>
                          <a:pt x="13" y="16"/>
                        </a:cubicBezTo>
                        <a:cubicBezTo>
                          <a:pt x="13" y="12"/>
                          <a:pt x="14" y="8"/>
                          <a:pt x="13" y="4"/>
                        </a:cubicBezTo>
                        <a:cubicBezTo>
                          <a:pt x="12" y="0"/>
                          <a:pt x="7" y="0"/>
                          <a:pt x="4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6"/>
                          <a:pt x="2" y="11"/>
                          <a:pt x="2" y="15"/>
                        </a:cubicBezTo>
                        <a:cubicBezTo>
                          <a:pt x="2" y="17"/>
                          <a:pt x="5" y="17"/>
                          <a:pt x="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Freeform 342"/>
                  <p:cNvSpPr>
                    <a:spLocks/>
                  </p:cNvSpPr>
                  <p:nvPr/>
                </p:nvSpPr>
                <p:spPr bwMode="auto">
                  <a:xfrm>
                    <a:off x="552" y="1466"/>
                    <a:ext cx="9" cy="16"/>
                  </a:xfrm>
                  <a:custGeom>
                    <a:avLst/>
                    <a:gdLst>
                      <a:gd name="T0" fmla="*/ 5 w 14"/>
                      <a:gd name="T1" fmla="*/ 21 h 24"/>
                      <a:gd name="T2" fmla="*/ 5 w 14"/>
                      <a:gd name="T3" fmla="*/ 10 h 24"/>
                      <a:gd name="T4" fmla="*/ 5 w 14"/>
                      <a:gd name="T5" fmla="*/ 6 h 24"/>
                      <a:gd name="T6" fmla="*/ 8 w 14"/>
                      <a:gd name="T7" fmla="*/ 3 h 24"/>
                      <a:gd name="T8" fmla="*/ 11 w 14"/>
                      <a:gd name="T9" fmla="*/ 9 h 24"/>
                      <a:gd name="T10" fmla="*/ 11 w 14"/>
                      <a:gd name="T11" fmla="*/ 21 h 24"/>
                      <a:gd name="T12" fmla="*/ 12 w 14"/>
                      <a:gd name="T13" fmla="*/ 20 h 24"/>
                      <a:gd name="T14" fmla="*/ 3 w 14"/>
                      <a:gd name="T15" fmla="*/ 20 h 24"/>
                      <a:gd name="T16" fmla="*/ 2 w 14"/>
                      <a:gd name="T17" fmla="*/ 22 h 24"/>
                      <a:gd name="T18" fmla="*/ 13 w 14"/>
                      <a:gd name="T19" fmla="*/ 23 h 24"/>
                      <a:gd name="T20" fmla="*/ 14 w 14"/>
                      <a:gd name="T21" fmla="*/ 21 h 24"/>
                      <a:gd name="T22" fmla="*/ 14 w 14"/>
                      <a:gd name="T23" fmla="*/ 5 h 24"/>
                      <a:gd name="T24" fmla="*/ 9 w 14"/>
                      <a:gd name="T25" fmla="*/ 1 h 24"/>
                      <a:gd name="T26" fmla="*/ 2 w 14"/>
                      <a:gd name="T27" fmla="*/ 4 h 24"/>
                      <a:gd name="T28" fmla="*/ 2 w 14"/>
                      <a:gd name="T29" fmla="*/ 10 h 24"/>
                      <a:gd name="T30" fmla="*/ 2 w 14"/>
                      <a:gd name="T31" fmla="*/ 21 h 24"/>
                      <a:gd name="T32" fmla="*/ 5 w 14"/>
                      <a:gd name="T3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" h="24">
                        <a:moveTo>
                          <a:pt x="5" y="21"/>
                        </a:moveTo>
                        <a:cubicBezTo>
                          <a:pt x="5" y="18"/>
                          <a:pt x="5" y="14"/>
                          <a:pt x="5" y="10"/>
                        </a:cubicBezTo>
                        <a:cubicBezTo>
                          <a:pt x="5" y="9"/>
                          <a:pt x="5" y="7"/>
                          <a:pt x="5" y="6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ubicBezTo>
                          <a:pt x="12" y="3"/>
                          <a:pt x="11" y="6"/>
                          <a:pt x="11" y="9"/>
                        </a:cubicBezTo>
                        <a:cubicBezTo>
                          <a:pt x="11" y="13"/>
                          <a:pt x="11" y="17"/>
                          <a:pt x="11" y="21"/>
                        </a:cubicBezTo>
                        <a:cubicBezTo>
                          <a:pt x="11" y="21"/>
                          <a:pt x="12" y="20"/>
                          <a:pt x="12" y="20"/>
                        </a:cubicBezTo>
                        <a:cubicBezTo>
                          <a:pt x="9" y="21"/>
                          <a:pt x="6" y="20"/>
                          <a:pt x="3" y="20"/>
                        </a:cubicBezTo>
                        <a:cubicBezTo>
                          <a:pt x="1" y="19"/>
                          <a:pt x="0" y="22"/>
                          <a:pt x="2" y="22"/>
                        </a:cubicBezTo>
                        <a:cubicBezTo>
                          <a:pt x="6" y="23"/>
                          <a:pt x="9" y="24"/>
                          <a:pt x="13" y="23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4" y="16"/>
                          <a:pt x="14" y="10"/>
                          <a:pt x="14" y="5"/>
                        </a:cubicBezTo>
                        <a:cubicBezTo>
                          <a:pt x="14" y="2"/>
                          <a:pt x="12" y="1"/>
                          <a:pt x="9" y="1"/>
                        </a:cubicBezTo>
                        <a:cubicBezTo>
                          <a:pt x="6" y="0"/>
                          <a:pt x="3" y="1"/>
                          <a:pt x="2" y="4"/>
                        </a:cubicBezTo>
                        <a:cubicBezTo>
                          <a:pt x="2" y="6"/>
                          <a:pt x="2" y="8"/>
                          <a:pt x="2" y="10"/>
                        </a:cubicBezTo>
                        <a:cubicBezTo>
                          <a:pt x="2" y="14"/>
                          <a:pt x="2" y="18"/>
                          <a:pt x="2" y="21"/>
                        </a:cubicBezTo>
                        <a:cubicBezTo>
                          <a:pt x="2" y="23"/>
                          <a:pt x="5" y="23"/>
                          <a:pt x="5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Freeform 343"/>
                  <p:cNvSpPr>
                    <a:spLocks/>
                  </p:cNvSpPr>
                  <p:nvPr/>
                </p:nvSpPr>
                <p:spPr bwMode="auto">
                  <a:xfrm>
                    <a:off x="557" y="1462"/>
                    <a:ext cx="11" cy="20"/>
                  </a:xfrm>
                  <a:custGeom>
                    <a:avLst/>
                    <a:gdLst>
                      <a:gd name="T0" fmla="*/ 2 w 16"/>
                      <a:gd name="T1" fmla="*/ 27 h 30"/>
                      <a:gd name="T2" fmla="*/ 2 w 16"/>
                      <a:gd name="T3" fmla="*/ 28 h 30"/>
                      <a:gd name="T4" fmla="*/ 5 w 16"/>
                      <a:gd name="T5" fmla="*/ 28 h 30"/>
                      <a:gd name="T6" fmla="*/ 6 w 16"/>
                      <a:gd name="T7" fmla="*/ 12 h 30"/>
                      <a:gd name="T8" fmla="*/ 7 w 16"/>
                      <a:gd name="T9" fmla="*/ 4 h 30"/>
                      <a:gd name="T10" fmla="*/ 13 w 16"/>
                      <a:gd name="T11" fmla="*/ 4 h 30"/>
                      <a:gd name="T12" fmla="*/ 12 w 16"/>
                      <a:gd name="T13" fmla="*/ 3 h 30"/>
                      <a:gd name="T14" fmla="*/ 12 w 16"/>
                      <a:gd name="T15" fmla="*/ 27 h 30"/>
                      <a:gd name="T16" fmla="*/ 14 w 16"/>
                      <a:gd name="T17" fmla="*/ 26 h 30"/>
                      <a:gd name="T18" fmla="*/ 2 w 16"/>
                      <a:gd name="T19" fmla="*/ 25 h 30"/>
                      <a:gd name="T20" fmla="*/ 2 w 16"/>
                      <a:gd name="T21" fmla="*/ 28 h 30"/>
                      <a:gd name="T22" fmla="*/ 14 w 16"/>
                      <a:gd name="T23" fmla="*/ 29 h 30"/>
                      <a:gd name="T24" fmla="*/ 15 w 16"/>
                      <a:gd name="T25" fmla="*/ 27 h 30"/>
                      <a:gd name="T26" fmla="*/ 15 w 16"/>
                      <a:gd name="T27" fmla="*/ 3 h 30"/>
                      <a:gd name="T28" fmla="*/ 13 w 16"/>
                      <a:gd name="T29" fmla="*/ 2 h 30"/>
                      <a:gd name="T30" fmla="*/ 3 w 16"/>
                      <a:gd name="T31" fmla="*/ 5 h 30"/>
                      <a:gd name="T32" fmla="*/ 2 w 16"/>
                      <a:gd name="T33" fmla="*/ 28 h 30"/>
                      <a:gd name="T34" fmla="*/ 5 w 16"/>
                      <a:gd name="T35" fmla="*/ 28 h 30"/>
                      <a:gd name="T36" fmla="*/ 5 w 16"/>
                      <a:gd name="T37" fmla="*/ 27 h 30"/>
                      <a:gd name="T38" fmla="*/ 2 w 16"/>
                      <a:gd name="T39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" h="30">
                        <a:moveTo>
                          <a:pt x="2" y="27"/>
                        </a:moveTo>
                        <a:cubicBezTo>
                          <a:pt x="2" y="27"/>
                          <a:pt x="2" y="28"/>
                          <a:pt x="2" y="28"/>
                        </a:cubicBezTo>
                        <a:cubicBezTo>
                          <a:pt x="2" y="30"/>
                          <a:pt x="4" y="30"/>
                          <a:pt x="5" y="28"/>
                        </a:cubicBezTo>
                        <a:cubicBezTo>
                          <a:pt x="7" y="23"/>
                          <a:pt x="7" y="18"/>
                          <a:pt x="6" y="12"/>
                        </a:cubicBezTo>
                        <a:cubicBezTo>
                          <a:pt x="6" y="11"/>
                          <a:pt x="5" y="4"/>
                          <a:pt x="7" y="4"/>
                        </a:cubicBezTo>
                        <a:cubicBezTo>
                          <a:pt x="9" y="4"/>
                          <a:pt x="11" y="4"/>
                          <a:pt x="13" y="4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11"/>
                          <a:pt x="13" y="19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0" y="26"/>
                          <a:pt x="6" y="25"/>
                          <a:pt x="2" y="25"/>
                        </a:cubicBezTo>
                        <a:cubicBezTo>
                          <a:pt x="0" y="25"/>
                          <a:pt x="0" y="28"/>
                          <a:pt x="2" y="28"/>
                        </a:cubicBezTo>
                        <a:cubicBezTo>
                          <a:pt x="6" y="28"/>
                          <a:pt x="10" y="29"/>
                          <a:pt x="14" y="29"/>
                        </a:cubicBezTo>
                        <a:cubicBezTo>
                          <a:pt x="15" y="29"/>
                          <a:pt x="15" y="28"/>
                          <a:pt x="15" y="27"/>
                        </a:cubicBezTo>
                        <a:cubicBezTo>
                          <a:pt x="16" y="19"/>
                          <a:pt x="15" y="11"/>
                          <a:pt x="15" y="3"/>
                        </a:cubicBezTo>
                        <a:cubicBezTo>
                          <a:pt x="15" y="2"/>
                          <a:pt x="14" y="2"/>
                          <a:pt x="13" y="2"/>
                        </a:cubicBezTo>
                        <a:cubicBezTo>
                          <a:pt x="11" y="1"/>
                          <a:pt x="3" y="0"/>
                          <a:pt x="3" y="5"/>
                        </a:cubicBezTo>
                        <a:cubicBezTo>
                          <a:pt x="3" y="12"/>
                          <a:pt x="5" y="20"/>
                          <a:pt x="2" y="28"/>
                        </a:cubicBezTo>
                        <a:cubicBezTo>
                          <a:pt x="3" y="28"/>
                          <a:pt x="4" y="28"/>
                          <a:pt x="5" y="28"/>
                        </a:cubicBezTo>
                        <a:cubicBezTo>
                          <a:pt x="5" y="28"/>
                          <a:pt x="5" y="27"/>
                          <a:pt x="5" y="27"/>
                        </a:cubicBezTo>
                        <a:cubicBezTo>
                          <a:pt x="5" y="25"/>
                          <a:pt x="2" y="25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Freeform 344"/>
                  <p:cNvSpPr>
                    <a:spLocks/>
                  </p:cNvSpPr>
                  <p:nvPr/>
                </p:nvSpPr>
                <p:spPr bwMode="auto">
                  <a:xfrm>
                    <a:off x="564" y="1458"/>
                    <a:ext cx="8" cy="24"/>
                  </a:xfrm>
                  <a:custGeom>
                    <a:avLst/>
                    <a:gdLst>
                      <a:gd name="T0" fmla="*/ 4 w 13"/>
                      <a:gd name="T1" fmla="*/ 33 h 35"/>
                      <a:gd name="T2" fmla="*/ 6 w 13"/>
                      <a:gd name="T3" fmla="*/ 22 h 35"/>
                      <a:gd name="T4" fmla="*/ 4 w 13"/>
                      <a:gd name="T5" fmla="*/ 3 h 35"/>
                      <a:gd name="T6" fmla="*/ 2 w 13"/>
                      <a:gd name="T7" fmla="*/ 4 h 35"/>
                      <a:gd name="T8" fmla="*/ 10 w 13"/>
                      <a:gd name="T9" fmla="*/ 7 h 35"/>
                      <a:gd name="T10" fmla="*/ 10 w 13"/>
                      <a:gd name="T11" fmla="*/ 14 h 35"/>
                      <a:gd name="T12" fmla="*/ 10 w 13"/>
                      <a:gd name="T13" fmla="*/ 33 h 35"/>
                      <a:gd name="T14" fmla="*/ 12 w 13"/>
                      <a:gd name="T15" fmla="*/ 32 h 35"/>
                      <a:gd name="T16" fmla="*/ 3 w 13"/>
                      <a:gd name="T17" fmla="*/ 31 h 35"/>
                      <a:gd name="T18" fmla="*/ 2 w 13"/>
                      <a:gd name="T19" fmla="*/ 34 h 35"/>
                      <a:gd name="T20" fmla="*/ 12 w 13"/>
                      <a:gd name="T21" fmla="*/ 35 h 35"/>
                      <a:gd name="T22" fmla="*/ 13 w 13"/>
                      <a:gd name="T23" fmla="*/ 33 h 35"/>
                      <a:gd name="T24" fmla="*/ 12 w 13"/>
                      <a:gd name="T25" fmla="*/ 5 h 35"/>
                      <a:gd name="T26" fmla="*/ 2 w 13"/>
                      <a:gd name="T27" fmla="*/ 1 h 35"/>
                      <a:gd name="T28" fmla="*/ 1 w 13"/>
                      <a:gd name="T29" fmla="*/ 3 h 35"/>
                      <a:gd name="T30" fmla="*/ 1 w 13"/>
                      <a:gd name="T31" fmla="*/ 16 h 35"/>
                      <a:gd name="T32" fmla="*/ 2 w 13"/>
                      <a:gd name="T33" fmla="*/ 32 h 35"/>
                      <a:gd name="T34" fmla="*/ 4 w 13"/>
                      <a:gd name="T35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35">
                        <a:moveTo>
                          <a:pt x="4" y="33"/>
                        </a:moveTo>
                        <a:cubicBezTo>
                          <a:pt x="7" y="30"/>
                          <a:pt x="6" y="26"/>
                          <a:pt x="6" y="22"/>
                        </a:cubicBezTo>
                        <a:cubicBezTo>
                          <a:pt x="5" y="15"/>
                          <a:pt x="4" y="9"/>
                          <a:pt x="4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5" y="4"/>
                          <a:pt x="10" y="2"/>
                          <a:pt x="10" y="7"/>
                        </a:cubicBezTo>
                        <a:cubicBezTo>
                          <a:pt x="10" y="9"/>
                          <a:pt x="10" y="12"/>
                          <a:pt x="10" y="14"/>
                        </a:cubicBezTo>
                        <a:cubicBezTo>
                          <a:pt x="10" y="21"/>
                          <a:pt x="11" y="27"/>
                          <a:pt x="10" y="33"/>
                        </a:cubicBezTo>
                        <a:cubicBezTo>
                          <a:pt x="11" y="33"/>
                          <a:pt x="11" y="32"/>
                          <a:pt x="12" y="32"/>
                        </a:cubicBezTo>
                        <a:cubicBezTo>
                          <a:pt x="9" y="32"/>
                          <a:pt x="6" y="32"/>
                          <a:pt x="3" y="31"/>
                        </a:cubicBezTo>
                        <a:cubicBezTo>
                          <a:pt x="1" y="31"/>
                          <a:pt x="0" y="34"/>
                          <a:pt x="2" y="34"/>
                        </a:cubicBezTo>
                        <a:cubicBezTo>
                          <a:pt x="5" y="35"/>
                          <a:pt x="8" y="35"/>
                          <a:pt x="12" y="35"/>
                        </a:cubicBezTo>
                        <a:cubicBezTo>
                          <a:pt x="13" y="35"/>
                          <a:pt x="13" y="34"/>
                          <a:pt x="13" y="33"/>
                        </a:cubicBezTo>
                        <a:cubicBezTo>
                          <a:pt x="13" y="24"/>
                          <a:pt x="13" y="15"/>
                          <a:pt x="12" y="5"/>
                        </a:cubicBezTo>
                        <a:cubicBezTo>
                          <a:pt x="12" y="0"/>
                          <a:pt x="6" y="1"/>
                          <a:pt x="2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1" y="7"/>
                          <a:pt x="1" y="12"/>
                          <a:pt x="1" y="16"/>
                        </a:cubicBezTo>
                        <a:cubicBezTo>
                          <a:pt x="2" y="21"/>
                          <a:pt x="5" y="27"/>
                          <a:pt x="2" y="32"/>
                        </a:cubicBezTo>
                        <a:cubicBezTo>
                          <a:pt x="1" y="34"/>
                          <a:pt x="3" y="35"/>
                          <a:pt x="4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Freeform 345"/>
                  <p:cNvSpPr>
                    <a:spLocks/>
                  </p:cNvSpPr>
                  <p:nvPr/>
                </p:nvSpPr>
                <p:spPr bwMode="auto">
                  <a:xfrm>
                    <a:off x="569" y="1454"/>
                    <a:ext cx="10" cy="28"/>
                  </a:xfrm>
                  <a:custGeom>
                    <a:avLst/>
                    <a:gdLst>
                      <a:gd name="T0" fmla="*/ 6 w 15"/>
                      <a:gd name="T1" fmla="*/ 40 h 42"/>
                      <a:gd name="T2" fmla="*/ 4 w 15"/>
                      <a:gd name="T3" fmla="*/ 16 h 42"/>
                      <a:gd name="T4" fmla="*/ 4 w 15"/>
                      <a:gd name="T5" fmla="*/ 4 h 42"/>
                      <a:gd name="T6" fmla="*/ 5 w 15"/>
                      <a:gd name="T7" fmla="*/ 3 h 42"/>
                      <a:gd name="T8" fmla="*/ 11 w 15"/>
                      <a:gd name="T9" fmla="*/ 8 h 42"/>
                      <a:gd name="T10" fmla="*/ 11 w 15"/>
                      <a:gd name="T11" fmla="*/ 25 h 42"/>
                      <a:gd name="T12" fmla="*/ 12 w 15"/>
                      <a:gd name="T13" fmla="*/ 35 h 42"/>
                      <a:gd name="T14" fmla="*/ 2 w 15"/>
                      <a:gd name="T15" fmla="*/ 38 h 42"/>
                      <a:gd name="T16" fmla="*/ 2 w 15"/>
                      <a:gd name="T17" fmla="*/ 41 h 42"/>
                      <a:gd name="T18" fmla="*/ 13 w 15"/>
                      <a:gd name="T19" fmla="*/ 41 h 42"/>
                      <a:gd name="T20" fmla="*/ 15 w 15"/>
                      <a:gd name="T21" fmla="*/ 40 h 42"/>
                      <a:gd name="T22" fmla="*/ 14 w 15"/>
                      <a:gd name="T23" fmla="*/ 23 h 42"/>
                      <a:gd name="T24" fmla="*/ 14 w 15"/>
                      <a:gd name="T25" fmla="*/ 8 h 42"/>
                      <a:gd name="T26" fmla="*/ 2 w 15"/>
                      <a:gd name="T27" fmla="*/ 0 h 42"/>
                      <a:gd name="T28" fmla="*/ 1 w 15"/>
                      <a:gd name="T29" fmla="*/ 1 h 42"/>
                      <a:gd name="T30" fmla="*/ 3 w 15"/>
                      <a:gd name="T31" fmla="*/ 40 h 42"/>
                      <a:gd name="T32" fmla="*/ 6 w 15"/>
                      <a:gd name="T33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" h="42">
                        <a:moveTo>
                          <a:pt x="6" y="40"/>
                        </a:moveTo>
                        <a:cubicBezTo>
                          <a:pt x="6" y="32"/>
                          <a:pt x="5" y="24"/>
                          <a:pt x="4" y="16"/>
                        </a:cubicBezTo>
                        <a:cubicBezTo>
                          <a:pt x="4" y="12"/>
                          <a:pt x="4" y="8"/>
                          <a:pt x="4" y="4"/>
                        </a:cubicBezTo>
                        <a:cubicBezTo>
                          <a:pt x="3" y="2"/>
                          <a:pt x="4" y="2"/>
                          <a:pt x="5" y="3"/>
                        </a:cubicBezTo>
                        <a:cubicBezTo>
                          <a:pt x="9" y="3"/>
                          <a:pt x="11" y="4"/>
                          <a:pt x="11" y="8"/>
                        </a:cubicBezTo>
                        <a:cubicBezTo>
                          <a:pt x="11" y="14"/>
                          <a:pt x="11" y="19"/>
                          <a:pt x="11" y="25"/>
                        </a:cubicBezTo>
                        <a:cubicBezTo>
                          <a:pt x="12" y="28"/>
                          <a:pt x="12" y="32"/>
                          <a:pt x="12" y="35"/>
                        </a:cubicBezTo>
                        <a:cubicBezTo>
                          <a:pt x="12" y="40"/>
                          <a:pt x="5" y="38"/>
                          <a:pt x="2" y="38"/>
                        </a:cubicBezTo>
                        <a:cubicBezTo>
                          <a:pt x="0" y="38"/>
                          <a:pt x="0" y="41"/>
                          <a:pt x="2" y="41"/>
                        </a:cubicBezTo>
                        <a:cubicBezTo>
                          <a:pt x="5" y="41"/>
                          <a:pt x="9" y="41"/>
                          <a:pt x="13" y="41"/>
                        </a:cubicBezTo>
                        <a:cubicBezTo>
                          <a:pt x="14" y="41"/>
                          <a:pt x="15" y="40"/>
                          <a:pt x="15" y="40"/>
                        </a:cubicBezTo>
                        <a:cubicBezTo>
                          <a:pt x="15" y="34"/>
                          <a:pt x="15" y="28"/>
                          <a:pt x="14" y="23"/>
                        </a:cubicBezTo>
                        <a:cubicBezTo>
                          <a:pt x="13" y="18"/>
                          <a:pt x="14" y="13"/>
                          <a:pt x="14" y="8"/>
                        </a:cubicBezTo>
                        <a:cubicBezTo>
                          <a:pt x="14" y="0"/>
                          <a:pt x="9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2" y="14"/>
                          <a:pt x="3" y="27"/>
                          <a:pt x="3" y="40"/>
                        </a:cubicBezTo>
                        <a:cubicBezTo>
                          <a:pt x="3" y="42"/>
                          <a:pt x="6" y="42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Freeform 346"/>
                  <p:cNvSpPr>
                    <a:spLocks/>
                  </p:cNvSpPr>
                  <p:nvPr/>
                </p:nvSpPr>
                <p:spPr bwMode="auto">
                  <a:xfrm>
                    <a:off x="550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3 w 4"/>
                      <a:gd name="T3" fmla="*/ 2 h 4"/>
                      <a:gd name="T4" fmla="*/ 2 w 4"/>
                      <a:gd name="T5" fmla="*/ 1 h 4"/>
                      <a:gd name="T6" fmla="*/ 1 w 4"/>
                      <a:gd name="T7" fmla="*/ 2 h 4"/>
                      <a:gd name="T8" fmla="*/ 2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Freeform 347"/>
                  <p:cNvSpPr>
                    <a:spLocks/>
                  </p:cNvSpPr>
                  <p:nvPr/>
                </p:nvSpPr>
                <p:spPr bwMode="auto">
                  <a:xfrm>
                    <a:off x="550" y="1472"/>
                    <a:ext cx="2" cy="2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0 h 3"/>
                      <a:gd name="T6" fmla="*/ 1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" name="Freeform 348"/>
                  <p:cNvSpPr>
                    <a:spLocks/>
                  </p:cNvSpPr>
                  <p:nvPr/>
                </p:nvSpPr>
                <p:spPr bwMode="auto">
                  <a:xfrm>
                    <a:off x="547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0 h 9"/>
                      <a:gd name="T6" fmla="*/ 1 w 10"/>
                      <a:gd name="T7" fmla="*/ 8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3" y="5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3"/>
                          <a:pt x="2" y="4"/>
                          <a:pt x="1" y="8"/>
                        </a:cubicBezTo>
                        <a:cubicBezTo>
                          <a:pt x="0" y="9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Freeform 349"/>
                  <p:cNvSpPr>
                    <a:spLocks/>
                  </p:cNvSpPr>
                  <p:nvPr/>
                </p:nvSpPr>
                <p:spPr bwMode="auto">
                  <a:xfrm>
                    <a:off x="547" y="1473"/>
                    <a:ext cx="7" cy="7"/>
                  </a:xfrm>
                  <a:custGeom>
                    <a:avLst/>
                    <a:gdLst>
                      <a:gd name="T0" fmla="*/ 2 w 10"/>
                      <a:gd name="T1" fmla="*/ 9 h 10"/>
                      <a:gd name="T2" fmla="*/ 10 w 10"/>
                      <a:gd name="T3" fmla="*/ 2 h 10"/>
                      <a:gd name="T4" fmla="*/ 9 w 10"/>
                      <a:gd name="T5" fmla="*/ 1 h 10"/>
                      <a:gd name="T6" fmla="*/ 1 w 10"/>
                      <a:gd name="T7" fmla="*/ 8 h 10"/>
                      <a:gd name="T8" fmla="*/ 2 w 10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2" y="9"/>
                        </a:moveTo>
                        <a:cubicBezTo>
                          <a:pt x="4" y="6"/>
                          <a:pt x="7" y="4"/>
                          <a:pt x="10" y="2"/>
                        </a:cubicBezTo>
                        <a:cubicBezTo>
                          <a:pt x="10" y="1"/>
                          <a:pt x="10" y="0"/>
                          <a:pt x="9" y="1"/>
                        </a:cubicBezTo>
                        <a:cubicBezTo>
                          <a:pt x="6" y="3"/>
                          <a:pt x="3" y="5"/>
                          <a:pt x="1" y="8"/>
                        </a:cubicBezTo>
                        <a:cubicBezTo>
                          <a:pt x="0" y="9"/>
                          <a:pt x="1" y="10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Freeform 350"/>
                  <p:cNvSpPr>
                    <a:spLocks/>
                  </p:cNvSpPr>
                  <p:nvPr/>
                </p:nvSpPr>
                <p:spPr bwMode="auto">
                  <a:xfrm>
                    <a:off x="548" y="1474"/>
                    <a:ext cx="6" cy="6"/>
                  </a:xfrm>
                  <a:custGeom>
                    <a:avLst/>
                    <a:gdLst>
                      <a:gd name="T0" fmla="*/ 1 w 9"/>
                      <a:gd name="T1" fmla="*/ 7 h 8"/>
                      <a:gd name="T2" fmla="*/ 9 w 9"/>
                      <a:gd name="T3" fmla="*/ 2 h 8"/>
                      <a:gd name="T4" fmla="*/ 8 w 9"/>
                      <a:gd name="T5" fmla="*/ 1 h 8"/>
                      <a:gd name="T6" fmla="*/ 1 w 9"/>
                      <a:gd name="T7" fmla="*/ 6 h 8"/>
                      <a:gd name="T8" fmla="*/ 1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1" y="7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2"/>
                          <a:pt x="9" y="0"/>
                          <a:pt x="8" y="1"/>
                        </a:cubicBezTo>
                        <a:cubicBezTo>
                          <a:pt x="5" y="2"/>
                          <a:pt x="3" y="5"/>
                          <a:pt x="1" y="6"/>
                        </a:cubicBezTo>
                        <a:cubicBezTo>
                          <a:pt x="0" y="6"/>
                          <a:pt x="0" y="8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Freeform 351"/>
                  <p:cNvSpPr>
                    <a:spLocks/>
                  </p:cNvSpPr>
                  <p:nvPr/>
                </p:nvSpPr>
                <p:spPr bwMode="auto">
                  <a:xfrm>
                    <a:off x="548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4 w 4"/>
                      <a:gd name="T3" fmla="*/ 2 h 4"/>
                      <a:gd name="T4" fmla="*/ 2 w 4"/>
                      <a:gd name="T5" fmla="*/ 1 h 4"/>
                      <a:gd name="T6" fmla="*/ 2 w 4"/>
                      <a:gd name="T7" fmla="*/ 1 h 4"/>
                      <a:gd name="T8" fmla="*/ 3 w 4"/>
                      <a:gd name="T9" fmla="*/ 2 h 4"/>
                      <a:gd name="T10" fmla="*/ 4 w 4"/>
                      <a:gd name="T11" fmla="*/ 2 h 4"/>
                      <a:gd name="T12" fmla="*/ 2 w 4"/>
                      <a:gd name="T13" fmla="*/ 1 h 4"/>
                      <a:gd name="T14" fmla="*/ 1 w 4"/>
                      <a:gd name="T15" fmla="*/ 2 h 4"/>
                      <a:gd name="T16" fmla="*/ 2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0" y="3"/>
                          <a:pt x="2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Freeform 352"/>
                  <p:cNvSpPr>
                    <a:spLocks/>
                  </p:cNvSpPr>
                  <p:nvPr/>
                </p:nvSpPr>
                <p:spPr bwMode="auto">
                  <a:xfrm>
                    <a:off x="554" y="1468"/>
                    <a:ext cx="5" cy="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2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Freeform 353"/>
                  <p:cNvSpPr>
                    <a:spLocks/>
                  </p:cNvSpPr>
                  <p:nvPr/>
                </p:nvSpPr>
                <p:spPr bwMode="auto">
                  <a:xfrm>
                    <a:off x="553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Freeform 354"/>
                  <p:cNvSpPr>
                    <a:spLocks/>
                  </p:cNvSpPr>
                  <p:nvPr/>
                </p:nvSpPr>
                <p:spPr bwMode="auto">
                  <a:xfrm>
                    <a:off x="554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0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2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Freeform 355"/>
                  <p:cNvSpPr>
                    <a:spLocks/>
                  </p:cNvSpPr>
                  <p:nvPr/>
                </p:nvSpPr>
                <p:spPr bwMode="auto">
                  <a:xfrm>
                    <a:off x="553" y="1474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Freeform 356"/>
                  <p:cNvSpPr>
                    <a:spLocks/>
                  </p:cNvSpPr>
                  <p:nvPr/>
                </p:nvSpPr>
                <p:spPr bwMode="auto">
                  <a:xfrm>
                    <a:off x="554" y="1476"/>
                    <a:ext cx="5" cy="4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4 w 7"/>
                      <a:gd name="T5" fmla="*/ 0 h 6"/>
                      <a:gd name="T6" fmla="*/ 1 w 7"/>
                      <a:gd name="T7" fmla="*/ 4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3"/>
                          <a:pt x="6" y="1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Freeform 357"/>
                  <p:cNvSpPr>
                    <a:spLocks/>
                  </p:cNvSpPr>
                  <p:nvPr/>
                </p:nvSpPr>
                <p:spPr bwMode="auto">
                  <a:xfrm>
                    <a:off x="559" y="1463"/>
                    <a:ext cx="5" cy="5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8 w 8"/>
                      <a:gd name="T3" fmla="*/ 1 h 8"/>
                      <a:gd name="T4" fmla="*/ 6 w 8"/>
                      <a:gd name="T5" fmla="*/ 0 h 8"/>
                      <a:gd name="T6" fmla="*/ 1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5" y="6"/>
                          <a:pt x="6" y="4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Freeform 358"/>
                  <p:cNvSpPr>
                    <a:spLocks/>
                  </p:cNvSpPr>
                  <p:nvPr/>
                </p:nvSpPr>
                <p:spPr bwMode="auto">
                  <a:xfrm>
                    <a:off x="558" y="1466"/>
                    <a:ext cx="8" cy="5"/>
                  </a:xfrm>
                  <a:custGeom>
                    <a:avLst/>
                    <a:gdLst>
                      <a:gd name="T0" fmla="*/ 2 w 12"/>
                      <a:gd name="T1" fmla="*/ 7 h 8"/>
                      <a:gd name="T2" fmla="*/ 11 w 12"/>
                      <a:gd name="T3" fmla="*/ 1 h 8"/>
                      <a:gd name="T4" fmla="*/ 11 w 12"/>
                      <a:gd name="T5" fmla="*/ 0 h 8"/>
                      <a:gd name="T6" fmla="*/ 1 w 12"/>
                      <a:gd name="T7" fmla="*/ 6 h 8"/>
                      <a:gd name="T8" fmla="*/ 2 w 12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8">
                        <a:moveTo>
                          <a:pt x="2" y="7"/>
                        </a:moveTo>
                        <a:cubicBezTo>
                          <a:pt x="5" y="6"/>
                          <a:pt x="8" y="3"/>
                          <a:pt x="11" y="1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ubicBezTo>
                          <a:pt x="7" y="2"/>
                          <a:pt x="5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4" name="Freeform 359"/>
                  <p:cNvSpPr>
                    <a:spLocks/>
                  </p:cNvSpPr>
                  <p:nvPr/>
                </p:nvSpPr>
                <p:spPr bwMode="auto">
                  <a:xfrm>
                    <a:off x="559" y="1467"/>
                    <a:ext cx="7" cy="6"/>
                  </a:xfrm>
                  <a:custGeom>
                    <a:avLst/>
                    <a:gdLst>
                      <a:gd name="T0" fmla="*/ 2 w 11"/>
                      <a:gd name="T1" fmla="*/ 8 h 9"/>
                      <a:gd name="T2" fmla="*/ 10 w 11"/>
                      <a:gd name="T3" fmla="*/ 2 h 9"/>
                      <a:gd name="T4" fmla="*/ 9 w 11"/>
                      <a:gd name="T5" fmla="*/ 1 h 9"/>
                      <a:gd name="T6" fmla="*/ 1 w 11"/>
                      <a:gd name="T7" fmla="*/ 7 h 9"/>
                      <a:gd name="T8" fmla="*/ 2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10" y="2"/>
                        </a:cubicBezTo>
                        <a:cubicBezTo>
                          <a:pt x="11" y="2"/>
                          <a:pt x="10" y="0"/>
                          <a:pt x="9" y="1"/>
                        </a:cubicBezTo>
                        <a:cubicBezTo>
                          <a:pt x="6" y="3"/>
                          <a:pt x="3" y="4"/>
                          <a:pt x="1" y="7"/>
                        </a:cubicBezTo>
                        <a:cubicBezTo>
                          <a:pt x="0" y="7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5" name="Freeform 360"/>
                  <p:cNvSpPr>
                    <a:spLocks/>
                  </p:cNvSpPr>
                  <p:nvPr/>
                </p:nvSpPr>
                <p:spPr bwMode="auto">
                  <a:xfrm>
                    <a:off x="559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0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5" y="2"/>
                          <a:pt x="3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" name="Freeform 361"/>
                  <p:cNvSpPr>
                    <a:spLocks/>
                  </p:cNvSpPr>
                  <p:nvPr/>
                </p:nvSpPr>
                <p:spPr bwMode="auto">
                  <a:xfrm>
                    <a:off x="560" y="1472"/>
                    <a:ext cx="6" cy="4"/>
                  </a:xfrm>
                  <a:custGeom>
                    <a:avLst/>
                    <a:gdLst>
                      <a:gd name="T0" fmla="*/ 1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1 w 9"/>
                      <a:gd name="T7" fmla="*/ 5 h 7"/>
                      <a:gd name="T8" fmla="*/ 1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1" y="6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7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" name="Freeform 362"/>
                  <p:cNvSpPr>
                    <a:spLocks/>
                  </p:cNvSpPr>
                  <p:nvPr/>
                </p:nvSpPr>
                <p:spPr bwMode="auto">
                  <a:xfrm>
                    <a:off x="559" y="1473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" name="Freeform 363"/>
                  <p:cNvSpPr>
                    <a:spLocks/>
                  </p:cNvSpPr>
                  <p:nvPr/>
                </p:nvSpPr>
                <p:spPr bwMode="auto">
                  <a:xfrm>
                    <a:off x="560" y="1476"/>
                    <a:ext cx="5" cy="4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6 w 7"/>
                      <a:gd name="T3" fmla="*/ 2 h 5"/>
                      <a:gd name="T4" fmla="*/ 5 w 7"/>
                      <a:gd name="T5" fmla="*/ 0 h 5"/>
                      <a:gd name="T6" fmla="*/ 1 w 7"/>
                      <a:gd name="T7" fmla="*/ 3 h 5"/>
                      <a:gd name="T8" fmla="*/ 1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3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  <a:cubicBezTo>
                          <a:pt x="0" y="3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Freeform 364"/>
                  <p:cNvSpPr>
                    <a:spLocks/>
                  </p:cNvSpPr>
                  <p:nvPr/>
                </p:nvSpPr>
                <p:spPr bwMode="auto">
                  <a:xfrm>
                    <a:off x="564" y="1460"/>
                    <a:ext cx="6" cy="5"/>
                  </a:xfrm>
                  <a:custGeom>
                    <a:avLst/>
                    <a:gdLst>
                      <a:gd name="T0" fmla="*/ 3 w 9"/>
                      <a:gd name="T1" fmla="*/ 7 h 8"/>
                      <a:gd name="T2" fmla="*/ 8 w 9"/>
                      <a:gd name="T3" fmla="*/ 1 h 8"/>
                      <a:gd name="T4" fmla="*/ 7 w 9"/>
                      <a:gd name="T5" fmla="*/ 0 h 8"/>
                      <a:gd name="T6" fmla="*/ 1 w 9"/>
                      <a:gd name="T7" fmla="*/ 6 h 8"/>
                      <a:gd name="T8" fmla="*/ 3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3" y="7"/>
                        </a:moveTo>
                        <a:cubicBezTo>
                          <a:pt x="4" y="5"/>
                          <a:pt x="6" y="3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7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Freeform 365"/>
                  <p:cNvSpPr>
                    <a:spLocks/>
                  </p:cNvSpPr>
                  <p:nvPr/>
                </p:nvSpPr>
                <p:spPr bwMode="auto">
                  <a:xfrm>
                    <a:off x="565" y="1461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8 w 9"/>
                      <a:gd name="T3" fmla="*/ 1 h 9"/>
                      <a:gd name="T4" fmla="*/ 7 w 9"/>
                      <a:gd name="T5" fmla="*/ 0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5" y="3"/>
                          <a:pt x="2" y="5"/>
                          <a:pt x="1" y="7"/>
                        </a:cubicBezTo>
                        <a:cubicBezTo>
                          <a:pt x="0" y="8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" name="Freeform 366"/>
                  <p:cNvSpPr>
                    <a:spLocks/>
                  </p:cNvSpPr>
                  <p:nvPr/>
                </p:nvSpPr>
                <p:spPr bwMode="auto">
                  <a:xfrm>
                    <a:off x="565" y="1463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0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0"/>
                        </a:cubicBezTo>
                        <a:cubicBezTo>
                          <a:pt x="5" y="1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2" name="Freeform 367"/>
                  <p:cNvSpPr>
                    <a:spLocks/>
                  </p:cNvSpPr>
                  <p:nvPr/>
                </p:nvSpPr>
                <p:spPr bwMode="auto">
                  <a:xfrm>
                    <a:off x="564" y="1466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7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Freeform 368"/>
                  <p:cNvSpPr>
                    <a:spLocks/>
                  </p:cNvSpPr>
                  <p:nvPr/>
                </p:nvSpPr>
                <p:spPr bwMode="auto">
                  <a:xfrm>
                    <a:off x="565" y="1467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9 w 9"/>
                      <a:gd name="T3" fmla="*/ 2 h 9"/>
                      <a:gd name="T4" fmla="*/ 7 w 9"/>
                      <a:gd name="T5" fmla="*/ 1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Freeform 369"/>
                  <p:cNvSpPr>
                    <a:spLocks/>
                  </p:cNvSpPr>
                  <p:nvPr/>
                </p:nvSpPr>
                <p:spPr bwMode="auto">
                  <a:xfrm>
                    <a:off x="564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7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5" name="Freeform 370"/>
                  <p:cNvSpPr>
                    <a:spLocks/>
                  </p:cNvSpPr>
                  <p:nvPr/>
                </p:nvSpPr>
                <p:spPr bwMode="auto">
                  <a:xfrm>
                    <a:off x="564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Freeform 371"/>
                  <p:cNvSpPr>
                    <a:spLocks/>
                  </p:cNvSpPr>
                  <p:nvPr/>
                </p:nvSpPr>
                <p:spPr bwMode="auto">
                  <a:xfrm>
                    <a:off x="566" y="1474"/>
                    <a:ext cx="5" cy="6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6 w 8"/>
                      <a:gd name="T5" fmla="*/ 1 h 8"/>
                      <a:gd name="T6" fmla="*/ 0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Freeform 372"/>
                  <p:cNvSpPr>
                    <a:spLocks/>
                  </p:cNvSpPr>
                  <p:nvPr/>
                </p:nvSpPr>
                <p:spPr bwMode="auto">
                  <a:xfrm>
                    <a:off x="566" y="1476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8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5" y="2"/>
                          <a:pt x="3" y="4"/>
                          <a:pt x="1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Freeform 373"/>
                  <p:cNvSpPr>
                    <a:spLocks/>
                  </p:cNvSpPr>
                  <p:nvPr/>
                </p:nvSpPr>
                <p:spPr bwMode="auto">
                  <a:xfrm>
                    <a:off x="570" y="1455"/>
                    <a:ext cx="5" cy="3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4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1"/>
                        </a:cubicBezTo>
                        <a:cubicBezTo>
                          <a:pt x="4" y="2"/>
                          <a:pt x="3" y="2"/>
                          <a:pt x="1" y="3"/>
                        </a:cubicBezTo>
                        <a:cubicBezTo>
                          <a:pt x="0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" name="Freeform 374"/>
                  <p:cNvSpPr>
                    <a:spLocks/>
                  </p:cNvSpPr>
                  <p:nvPr/>
                </p:nvSpPr>
                <p:spPr bwMode="auto">
                  <a:xfrm>
                    <a:off x="570" y="1456"/>
                    <a:ext cx="6" cy="6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0" name="Freeform 375"/>
                  <p:cNvSpPr>
                    <a:spLocks/>
                  </p:cNvSpPr>
                  <p:nvPr/>
                </p:nvSpPr>
                <p:spPr bwMode="auto">
                  <a:xfrm>
                    <a:off x="570" y="1458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8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2"/>
                          <a:pt x="4" y="5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Freeform 376"/>
                  <p:cNvSpPr>
                    <a:spLocks/>
                  </p:cNvSpPr>
                  <p:nvPr/>
                </p:nvSpPr>
                <p:spPr bwMode="auto">
                  <a:xfrm>
                    <a:off x="570" y="1460"/>
                    <a:ext cx="6" cy="6"/>
                  </a:xfrm>
                  <a:custGeom>
                    <a:avLst/>
                    <a:gdLst>
                      <a:gd name="T0" fmla="*/ 2 w 10"/>
                      <a:gd name="T1" fmla="*/ 9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9"/>
                        </a:moveTo>
                        <a:cubicBezTo>
                          <a:pt x="5" y="7"/>
                          <a:pt x="7" y="5"/>
                          <a:pt x="9" y="2"/>
                        </a:cubicBezTo>
                        <a:cubicBezTo>
                          <a:pt x="10" y="1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Freeform 377"/>
                  <p:cNvSpPr>
                    <a:spLocks/>
                  </p:cNvSpPr>
                  <p:nvPr/>
                </p:nvSpPr>
                <p:spPr bwMode="auto">
                  <a:xfrm>
                    <a:off x="569" y="1462"/>
                    <a:ext cx="8" cy="6"/>
                  </a:xfrm>
                  <a:custGeom>
                    <a:avLst/>
                    <a:gdLst>
                      <a:gd name="T0" fmla="*/ 2 w 12"/>
                      <a:gd name="T1" fmla="*/ 8 h 9"/>
                      <a:gd name="T2" fmla="*/ 11 w 12"/>
                      <a:gd name="T3" fmla="*/ 2 h 9"/>
                      <a:gd name="T4" fmla="*/ 10 w 12"/>
                      <a:gd name="T5" fmla="*/ 1 h 9"/>
                      <a:gd name="T6" fmla="*/ 1 w 12"/>
                      <a:gd name="T7" fmla="*/ 7 h 9"/>
                      <a:gd name="T8" fmla="*/ 2 w 12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9">
                        <a:moveTo>
                          <a:pt x="2" y="8"/>
                        </a:moveTo>
                        <a:cubicBezTo>
                          <a:pt x="5" y="6"/>
                          <a:pt x="8" y="4"/>
                          <a:pt x="11" y="2"/>
                        </a:cubicBezTo>
                        <a:cubicBezTo>
                          <a:pt x="12" y="2"/>
                          <a:pt x="11" y="0"/>
                          <a:pt x="10" y="1"/>
                        </a:cubicBezTo>
                        <a:cubicBezTo>
                          <a:pt x="7" y="3"/>
                          <a:pt x="4" y="5"/>
                          <a:pt x="1" y="7"/>
                        </a:cubicBezTo>
                        <a:cubicBezTo>
                          <a:pt x="0" y="7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3" name="Freeform 378"/>
                  <p:cNvSpPr>
                    <a:spLocks/>
                  </p:cNvSpPr>
                  <p:nvPr/>
                </p:nvSpPr>
                <p:spPr bwMode="auto">
                  <a:xfrm>
                    <a:off x="570" y="1465"/>
                    <a:ext cx="6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4" name="Freeform 379"/>
                  <p:cNvSpPr>
                    <a:spLocks/>
                  </p:cNvSpPr>
                  <p:nvPr/>
                </p:nvSpPr>
                <p:spPr bwMode="auto">
                  <a:xfrm>
                    <a:off x="570" y="1468"/>
                    <a:ext cx="6" cy="6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5" name="Freeform 380"/>
                  <p:cNvSpPr>
                    <a:spLocks/>
                  </p:cNvSpPr>
                  <p:nvPr/>
                </p:nvSpPr>
                <p:spPr bwMode="auto">
                  <a:xfrm>
                    <a:off x="570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1 h 7"/>
                      <a:gd name="T6" fmla="*/ 1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6" name="Freeform 381"/>
                  <p:cNvSpPr>
                    <a:spLocks/>
                  </p:cNvSpPr>
                  <p:nvPr/>
                </p:nvSpPr>
                <p:spPr bwMode="auto">
                  <a:xfrm>
                    <a:off x="570" y="1475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7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7" name="Freeform 382"/>
                  <p:cNvSpPr>
                    <a:spLocks/>
                  </p:cNvSpPr>
                  <p:nvPr/>
                </p:nvSpPr>
                <p:spPr bwMode="auto">
                  <a:xfrm>
                    <a:off x="571" y="1476"/>
                    <a:ext cx="6" cy="4"/>
                  </a:xfrm>
                  <a:custGeom>
                    <a:avLst/>
                    <a:gdLst>
                      <a:gd name="T0" fmla="*/ 1 w 9"/>
                      <a:gd name="T1" fmla="*/ 6 h 6"/>
                      <a:gd name="T2" fmla="*/ 8 w 9"/>
                      <a:gd name="T3" fmla="*/ 2 h 6"/>
                      <a:gd name="T4" fmla="*/ 7 w 9"/>
                      <a:gd name="T5" fmla="*/ 0 h 6"/>
                      <a:gd name="T6" fmla="*/ 1 w 9"/>
                      <a:gd name="T7" fmla="*/ 4 h 6"/>
                      <a:gd name="T8" fmla="*/ 1 w 9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3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4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8" name="Freeform 383"/>
                  <p:cNvSpPr>
                    <a:spLocks/>
                  </p:cNvSpPr>
                  <p:nvPr/>
                </p:nvSpPr>
                <p:spPr bwMode="auto">
                  <a:xfrm>
                    <a:off x="571" y="1469"/>
                    <a:ext cx="5" cy="6"/>
                  </a:xfrm>
                  <a:custGeom>
                    <a:avLst/>
                    <a:gdLst>
                      <a:gd name="T0" fmla="*/ 2 w 8"/>
                      <a:gd name="T1" fmla="*/ 8 h 9"/>
                      <a:gd name="T2" fmla="*/ 7 w 8"/>
                      <a:gd name="T3" fmla="*/ 2 h 9"/>
                      <a:gd name="T4" fmla="*/ 6 w 8"/>
                      <a:gd name="T5" fmla="*/ 1 h 9"/>
                      <a:gd name="T6" fmla="*/ 1 w 8"/>
                      <a:gd name="T7" fmla="*/ 7 h 9"/>
                      <a:gd name="T8" fmla="*/ 2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2" y="8"/>
                        </a:moveTo>
                        <a:cubicBezTo>
                          <a:pt x="3" y="6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9" name="Freeform 384"/>
                  <p:cNvSpPr>
                    <a:spLocks/>
                  </p:cNvSpPr>
                  <p:nvPr/>
                </p:nvSpPr>
                <p:spPr bwMode="auto">
                  <a:xfrm>
                    <a:off x="571" y="147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9 w 10"/>
                      <a:gd name="T5" fmla="*/ 0 h 6"/>
                      <a:gd name="T6" fmla="*/ 1 w 10"/>
                      <a:gd name="T7" fmla="*/ 4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4"/>
                          <a:pt x="6" y="2"/>
                          <a:pt x="9" y="2"/>
                        </a:cubicBezTo>
                        <a:cubicBezTo>
                          <a:pt x="10" y="2"/>
                          <a:pt x="10" y="0"/>
                          <a:pt x="9" y="0"/>
                        </a:cubicBezTo>
                        <a:cubicBezTo>
                          <a:pt x="6" y="0"/>
                          <a:pt x="4" y="2"/>
                          <a:pt x="1" y="4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0" name="Freeform 385"/>
                  <p:cNvSpPr>
                    <a:spLocks/>
                  </p:cNvSpPr>
                  <p:nvPr/>
                </p:nvSpPr>
                <p:spPr bwMode="auto">
                  <a:xfrm>
                    <a:off x="573" y="1476"/>
                    <a:ext cx="4" cy="4"/>
                  </a:xfrm>
                  <a:custGeom>
                    <a:avLst/>
                    <a:gdLst>
                      <a:gd name="T0" fmla="*/ 2 w 6"/>
                      <a:gd name="T1" fmla="*/ 5 h 6"/>
                      <a:gd name="T2" fmla="*/ 5 w 6"/>
                      <a:gd name="T3" fmla="*/ 2 h 6"/>
                      <a:gd name="T4" fmla="*/ 4 w 6"/>
                      <a:gd name="T5" fmla="*/ 1 h 6"/>
                      <a:gd name="T6" fmla="*/ 0 w 6"/>
                      <a:gd name="T7" fmla="*/ 4 h 6"/>
                      <a:gd name="T8" fmla="*/ 2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1"/>
                        </a:cubicBezTo>
                        <a:cubicBezTo>
                          <a:pt x="3" y="2"/>
                          <a:pt x="2" y="3"/>
                          <a:pt x="0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1" name="Freeform 386"/>
                  <p:cNvSpPr>
                    <a:spLocks/>
                  </p:cNvSpPr>
                  <p:nvPr/>
                </p:nvSpPr>
                <p:spPr bwMode="auto">
                  <a:xfrm>
                    <a:off x="900" y="1709"/>
                    <a:ext cx="23" cy="24"/>
                  </a:xfrm>
                  <a:custGeom>
                    <a:avLst/>
                    <a:gdLst>
                      <a:gd name="T0" fmla="*/ 24 w 35"/>
                      <a:gd name="T1" fmla="*/ 5 h 35"/>
                      <a:gd name="T2" fmla="*/ 3 w 35"/>
                      <a:gd name="T3" fmla="*/ 13 h 35"/>
                      <a:gd name="T4" fmla="*/ 14 w 35"/>
                      <a:gd name="T5" fmla="*/ 32 h 35"/>
                      <a:gd name="T6" fmla="*/ 33 w 35"/>
                      <a:gd name="T7" fmla="*/ 23 h 35"/>
                      <a:gd name="T8" fmla="*/ 21 w 35"/>
                      <a:gd name="T9" fmla="*/ 5 h 35"/>
                      <a:gd name="T10" fmla="*/ 22 w 35"/>
                      <a:gd name="T11" fmla="*/ 7 h 35"/>
                      <a:gd name="T12" fmla="*/ 30 w 35"/>
                      <a:gd name="T13" fmla="*/ 13 h 35"/>
                      <a:gd name="T14" fmla="*/ 30 w 35"/>
                      <a:gd name="T15" fmla="*/ 25 h 35"/>
                      <a:gd name="T16" fmla="*/ 15 w 35"/>
                      <a:gd name="T17" fmla="*/ 31 h 35"/>
                      <a:gd name="T18" fmla="*/ 5 w 35"/>
                      <a:gd name="T19" fmla="*/ 14 h 35"/>
                      <a:gd name="T20" fmla="*/ 11 w 35"/>
                      <a:gd name="T21" fmla="*/ 5 h 35"/>
                      <a:gd name="T22" fmla="*/ 23 w 35"/>
                      <a:gd name="T23" fmla="*/ 7 h 35"/>
                      <a:gd name="T24" fmla="*/ 24 w 35"/>
                      <a:gd name="T25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35">
                        <a:moveTo>
                          <a:pt x="24" y="5"/>
                        </a:moveTo>
                        <a:cubicBezTo>
                          <a:pt x="15" y="0"/>
                          <a:pt x="7" y="3"/>
                          <a:pt x="3" y="13"/>
                        </a:cubicBezTo>
                        <a:cubicBezTo>
                          <a:pt x="0" y="21"/>
                          <a:pt x="6" y="30"/>
                          <a:pt x="14" y="32"/>
                        </a:cubicBezTo>
                        <a:cubicBezTo>
                          <a:pt x="22" y="35"/>
                          <a:pt x="30" y="31"/>
                          <a:pt x="33" y="23"/>
                        </a:cubicBezTo>
                        <a:cubicBezTo>
                          <a:pt x="35" y="17"/>
                          <a:pt x="30" y="3"/>
                          <a:pt x="21" y="5"/>
                        </a:cubicBezTo>
                        <a:cubicBezTo>
                          <a:pt x="20" y="5"/>
                          <a:pt x="21" y="7"/>
                          <a:pt x="22" y="7"/>
                        </a:cubicBezTo>
                        <a:cubicBezTo>
                          <a:pt x="26" y="6"/>
                          <a:pt x="28" y="10"/>
                          <a:pt x="30" y="13"/>
                        </a:cubicBezTo>
                        <a:cubicBezTo>
                          <a:pt x="32" y="17"/>
                          <a:pt x="32" y="21"/>
                          <a:pt x="30" y="25"/>
                        </a:cubicBezTo>
                        <a:cubicBezTo>
                          <a:pt x="28" y="31"/>
                          <a:pt x="20" y="32"/>
                          <a:pt x="15" y="31"/>
                        </a:cubicBezTo>
                        <a:cubicBezTo>
                          <a:pt x="7" y="29"/>
                          <a:pt x="3" y="22"/>
                          <a:pt x="5" y="14"/>
                        </a:cubicBezTo>
                        <a:cubicBezTo>
                          <a:pt x="5" y="11"/>
                          <a:pt x="8" y="7"/>
                          <a:pt x="11" y="5"/>
                        </a:cubicBezTo>
                        <a:cubicBezTo>
                          <a:pt x="15" y="2"/>
                          <a:pt x="20" y="4"/>
                          <a:pt x="23" y="7"/>
                        </a:cubicBezTo>
                        <a:cubicBezTo>
                          <a:pt x="24" y="7"/>
                          <a:pt x="25" y="6"/>
                          <a:pt x="2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2" name="Freeform 387"/>
                  <p:cNvSpPr>
                    <a:spLocks/>
                  </p:cNvSpPr>
                  <p:nvPr/>
                </p:nvSpPr>
                <p:spPr bwMode="auto">
                  <a:xfrm>
                    <a:off x="916" y="1727"/>
                    <a:ext cx="12" cy="10"/>
                  </a:xfrm>
                  <a:custGeom>
                    <a:avLst/>
                    <a:gdLst>
                      <a:gd name="T0" fmla="*/ 2 w 18"/>
                      <a:gd name="T1" fmla="*/ 5 h 16"/>
                      <a:gd name="T2" fmla="*/ 2 w 18"/>
                      <a:gd name="T3" fmla="*/ 5 h 16"/>
                      <a:gd name="T4" fmla="*/ 1 w 18"/>
                      <a:gd name="T5" fmla="*/ 6 h 16"/>
                      <a:gd name="T6" fmla="*/ 6 w 18"/>
                      <a:gd name="T7" fmla="*/ 10 h 16"/>
                      <a:gd name="T8" fmla="*/ 10 w 18"/>
                      <a:gd name="T9" fmla="*/ 14 h 16"/>
                      <a:gd name="T10" fmla="*/ 15 w 18"/>
                      <a:gd name="T11" fmla="*/ 14 h 16"/>
                      <a:gd name="T12" fmla="*/ 16 w 18"/>
                      <a:gd name="T13" fmla="*/ 8 h 16"/>
                      <a:gd name="T14" fmla="*/ 6 w 18"/>
                      <a:gd name="T15" fmla="*/ 1 h 16"/>
                      <a:gd name="T16" fmla="*/ 5 w 18"/>
                      <a:gd name="T17" fmla="*/ 2 h 16"/>
                      <a:gd name="T18" fmla="*/ 14 w 18"/>
                      <a:gd name="T19" fmla="*/ 8 h 16"/>
                      <a:gd name="T20" fmla="*/ 14 w 18"/>
                      <a:gd name="T21" fmla="*/ 13 h 16"/>
                      <a:gd name="T22" fmla="*/ 13 w 18"/>
                      <a:gd name="T23" fmla="*/ 14 h 16"/>
                      <a:gd name="T24" fmla="*/ 11 w 18"/>
                      <a:gd name="T25" fmla="*/ 12 h 16"/>
                      <a:gd name="T26" fmla="*/ 0 w 18"/>
                      <a:gd name="T27" fmla="*/ 5 h 16"/>
                      <a:gd name="T28" fmla="*/ 0 w 18"/>
                      <a:gd name="T29" fmla="*/ 6 h 16"/>
                      <a:gd name="T30" fmla="*/ 0 w 18"/>
                      <a:gd name="T31" fmla="*/ 6 h 16"/>
                      <a:gd name="T32" fmla="*/ 2 w 18"/>
                      <a:gd name="T33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6"/>
                          <a:pt x="1" y="6"/>
                        </a:cubicBezTo>
                        <a:cubicBezTo>
                          <a:pt x="2" y="6"/>
                          <a:pt x="5" y="9"/>
                          <a:pt x="6" y="10"/>
                        </a:cubicBezTo>
                        <a:cubicBezTo>
                          <a:pt x="7" y="11"/>
                          <a:pt x="9" y="12"/>
                          <a:pt x="10" y="14"/>
                        </a:cubicBezTo>
                        <a:cubicBezTo>
                          <a:pt x="13" y="16"/>
                          <a:pt x="13" y="16"/>
                          <a:pt x="15" y="14"/>
                        </a:cubicBezTo>
                        <a:cubicBezTo>
                          <a:pt x="17" y="12"/>
                          <a:pt x="18" y="10"/>
                          <a:pt x="16" y="8"/>
                        </a:cubicBezTo>
                        <a:cubicBezTo>
                          <a:pt x="13" y="5"/>
                          <a:pt x="10" y="3"/>
                          <a:pt x="6" y="1"/>
                        </a:cubicBezTo>
                        <a:cubicBezTo>
                          <a:pt x="5" y="0"/>
                          <a:pt x="4" y="2"/>
                          <a:pt x="5" y="2"/>
                        </a:cubicBezTo>
                        <a:cubicBezTo>
                          <a:pt x="8" y="4"/>
                          <a:pt x="11" y="6"/>
                          <a:pt x="14" y="8"/>
                        </a:cubicBezTo>
                        <a:cubicBezTo>
                          <a:pt x="16" y="10"/>
                          <a:pt x="15" y="11"/>
                          <a:pt x="14" y="13"/>
                        </a:cubicBezTo>
                        <a:cubicBezTo>
                          <a:pt x="13" y="13"/>
                          <a:pt x="13" y="14"/>
                          <a:pt x="13" y="14"/>
                        </a:cubicBezTo>
                        <a:cubicBezTo>
                          <a:pt x="12" y="13"/>
                          <a:pt x="12" y="13"/>
                          <a:pt x="11" y="12"/>
                        </a:cubicBezTo>
                        <a:cubicBezTo>
                          <a:pt x="9" y="11"/>
                          <a:pt x="3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3" name="Freeform 388"/>
                  <p:cNvSpPr>
                    <a:spLocks/>
                  </p:cNvSpPr>
                  <p:nvPr/>
                </p:nvSpPr>
                <p:spPr bwMode="auto">
                  <a:xfrm>
                    <a:off x="902" y="1708"/>
                    <a:ext cx="20" cy="25"/>
                  </a:xfrm>
                  <a:custGeom>
                    <a:avLst/>
                    <a:gdLst>
                      <a:gd name="T0" fmla="*/ 19 w 30"/>
                      <a:gd name="T1" fmla="*/ 7 h 37"/>
                      <a:gd name="T2" fmla="*/ 2 w 30"/>
                      <a:gd name="T3" fmla="*/ 18 h 37"/>
                      <a:gd name="T4" fmla="*/ 21 w 30"/>
                      <a:gd name="T5" fmla="*/ 32 h 37"/>
                      <a:gd name="T6" fmla="*/ 25 w 30"/>
                      <a:gd name="T7" fmla="*/ 11 h 37"/>
                      <a:gd name="T8" fmla="*/ 5 w 30"/>
                      <a:gd name="T9" fmla="*/ 10 h 37"/>
                      <a:gd name="T10" fmla="*/ 7 w 30"/>
                      <a:gd name="T11" fmla="*/ 11 h 37"/>
                      <a:gd name="T12" fmla="*/ 20 w 30"/>
                      <a:gd name="T13" fmla="*/ 10 h 37"/>
                      <a:gd name="T14" fmla="*/ 26 w 30"/>
                      <a:gd name="T15" fmla="*/ 24 h 37"/>
                      <a:gd name="T16" fmla="*/ 5 w 30"/>
                      <a:gd name="T17" fmla="*/ 24 h 37"/>
                      <a:gd name="T18" fmla="*/ 18 w 30"/>
                      <a:gd name="T19" fmla="*/ 9 h 37"/>
                      <a:gd name="T20" fmla="*/ 19 w 30"/>
                      <a:gd name="T21" fmla="*/ 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37">
                        <a:moveTo>
                          <a:pt x="19" y="7"/>
                        </a:moveTo>
                        <a:cubicBezTo>
                          <a:pt x="12" y="0"/>
                          <a:pt x="3" y="11"/>
                          <a:pt x="2" y="18"/>
                        </a:cubicBezTo>
                        <a:cubicBezTo>
                          <a:pt x="1" y="26"/>
                          <a:pt x="12" y="37"/>
                          <a:pt x="21" y="32"/>
                        </a:cubicBezTo>
                        <a:cubicBezTo>
                          <a:pt x="29" y="27"/>
                          <a:pt x="30" y="18"/>
                          <a:pt x="25" y="11"/>
                        </a:cubicBezTo>
                        <a:cubicBezTo>
                          <a:pt x="20" y="6"/>
                          <a:pt x="10" y="3"/>
                          <a:pt x="5" y="10"/>
                        </a:cubicBezTo>
                        <a:cubicBezTo>
                          <a:pt x="5" y="11"/>
                          <a:pt x="6" y="12"/>
                          <a:pt x="7" y="11"/>
                        </a:cubicBezTo>
                        <a:cubicBezTo>
                          <a:pt x="10" y="6"/>
                          <a:pt x="16" y="7"/>
                          <a:pt x="20" y="10"/>
                        </a:cubicBezTo>
                        <a:cubicBezTo>
                          <a:pt x="25" y="13"/>
                          <a:pt x="28" y="18"/>
                          <a:pt x="26" y="24"/>
                        </a:cubicBezTo>
                        <a:cubicBezTo>
                          <a:pt x="22" y="34"/>
                          <a:pt x="10" y="32"/>
                          <a:pt x="5" y="24"/>
                        </a:cubicBezTo>
                        <a:cubicBezTo>
                          <a:pt x="0" y="17"/>
                          <a:pt x="11" y="1"/>
                          <a:pt x="18" y="9"/>
                        </a:cubicBezTo>
                        <a:cubicBezTo>
                          <a:pt x="19" y="9"/>
                          <a:pt x="20" y="8"/>
                          <a:pt x="1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" name="Freeform 389"/>
                  <p:cNvSpPr>
                    <a:spLocks/>
                  </p:cNvSpPr>
                  <p:nvPr/>
                </p:nvSpPr>
                <p:spPr bwMode="auto">
                  <a:xfrm>
                    <a:off x="918" y="1727"/>
                    <a:ext cx="3" cy="6"/>
                  </a:xfrm>
                  <a:custGeom>
                    <a:avLst/>
                    <a:gdLst>
                      <a:gd name="T0" fmla="*/ 3 w 5"/>
                      <a:gd name="T1" fmla="*/ 5 h 8"/>
                      <a:gd name="T2" fmla="*/ 3 w 5"/>
                      <a:gd name="T3" fmla="*/ 3 h 8"/>
                      <a:gd name="T4" fmla="*/ 1 w 5"/>
                      <a:gd name="T5" fmla="*/ 3 h 8"/>
                      <a:gd name="T6" fmla="*/ 0 w 5"/>
                      <a:gd name="T7" fmla="*/ 5 h 8"/>
                      <a:gd name="T8" fmla="*/ 2 w 5"/>
                      <a:gd name="T9" fmla="*/ 5 h 8"/>
                      <a:gd name="T10" fmla="*/ 2 w 5"/>
                      <a:gd name="T11" fmla="*/ 3 h 8"/>
                      <a:gd name="T12" fmla="*/ 0 w 5"/>
                      <a:gd name="T13" fmla="*/ 3 h 8"/>
                      <a:gd name="T14" fmla="*/ 0 w 5"/>
                      <a:gd name="T15" fmla="*/ 4 h 8"/>
                      <a:gd name="T16" fmla="*/ 1 w 5"/>
                      <a:gd name="T17" fmla="*/ 4 h 8"/>
                      <a:gd name="T18" fmla="*/ 2 w 5"/>
                      <a:gd name="T19" fmla="*/ 3 h 8"/>
                      <a:gd name="T20" fmla="*/ 1 w 5"/>
                      <a:gd name="T21" fmla="*/ 3 h 8"/>
                      <a:gd name="T22" fmla="*/ 1 w 5"/>
                      <a:gd name="T23" fmla="*/ 6 h 8"/>
                      <a:gd name="T24" fmla="*/ 3 w 5"/>
                      <a:gd name="T25" fmla="*/ 6 h 8"/>
                      <a:gd name="T26" fmla="*/ 4 w 5"/>
                      <a:gd name="T27" fmla="*/ 1 h 8"/>
                      <a:gd name="T28" fmla="*/ 2 w 5"/>
                      <a:gd name="T29" fmla="*/ 2 h 8"/>
                      <a:gd name="T30" fmla="*/ 3 w 5"/>
                      <a:gd name="T31" fmla="*/ 7 h 8"/>
                      <a:gd name="T32" fmla="*/ 4 w 5"/>
                      <a:gd name="T33" fmla="*/ 7 h 8"/>
                      <a:gd name="T34" fmla="*/ 5 w 5"/>
                      <a:gd name="T35" fmla="*/ 4 h 8"/>
                      <a:gd name="T36" fmla="*/ 3 w 5"/>
                      <a:gd name="T37" fmla="*/ 4 h 8"/>
                      <a:gd name="T38" fmla="*/ 3 w 5"/>
                      <a:gd name="T39" fmla="*/ 7 h 8"/>
                      <a:gd name="T40" fmla="*/ 4 w 5"/>
                      <a:gd name="T41" fmla="*/ 6 h 8"/>
                      <a:gd name="T42" fmla="*/ 4 w 5"/>
                      <a:gd name="T43" fmla="*/ 1 h 8"/>
                      <a:gd name="T44" fmla="*/ 2 w 5"/>
                      <a:gd name="T45" fmla="*/ 1 h 8"/>
                      <a:gd name="T46" fmla="*/ 1 w 5"/>
                      <a:gd name="T47" fmla="*/ 5 h 8"/>
                      <a:gd name="T48" fmla="*/ 3 w 5"/>
                      <a:gd name="T49" fmla="*/ 5 h 8"/>
                      <a:gd name="T50" fmla="*/ 2 w 5"/>
                      <a:gd name="T51" fmla="*/ 2 h 8"/>
                      <a:gd name="T52" fmla="*/ 1 w 5"/>
                      <a:gd name="T53" fmla="*/ 2 h 8"/>
                      <a:gd name="T54" fmla="*/ 0 w 5"/>
                      <a:gd name="T55" fmla="*/ 3 h 8"/>
                      <a:gd name="T56" fmla="*/ 1 w 5"/>
                      <a:gd name="T57" fmla="*/ 4 h 8"/>
                      <a:gd name="T58" fmla="*/ 2 w 5"/>
                      <a:gd name="T59" fmla="*/ 3 h 8"/>
                      <a:gd name="T60" fmla="*/ 0 w 5"/>
                      <a:gd name="T61" fmla="*/ 3 h 8"/>
                      <a:gd name="T62" fmla="*/ 0 w 5"/>
                      <a:gd name="T63" fmla="*/ 5 h 8"/>
                      <a:gd name="T64" fmla="*/ 2 w 5"/>
                      <a:gd name="T65" fmla="*/ 5 h 8"/>
                      <a:gd name="T66" fmla="*/ 3 w 5"/>
                      <a:gd name="T67" fmla="*/ 4 h 8"/>
                      <a:gd name="T68" fmla="*/ 1 w 5"/>
                      <a:gd name="T69" fmla="*/ 3 h 8"/>
                      <a:gd name="T70" fmla="*/ 1 w 5"/>
                      <a:gd name="T71" fmla="*/ 5 h 8"/>
                      <a:gd name="T72" fmla="*/ 3 w 5"/>
                      <a:gd name="T73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8">
                        <a:moveTo>
                          <a:pt x="3" y="5"/>
                        </a:move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4"/>
                          <a:pt x="0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3" y="6"/>
                          <a:pt x="3" y="6"/>
                        </a:cubicBezTo>
                        <a:cubicBezTo>
                          <a:pt x="3" y="4"/>
                          <a:pt x="3" y="3"/>
                          <a:pt x="4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6"/>
                          <a:pt x="4" y="6"/>
                        </a:cubicBezTo>
                        <a:cubicBezTo>
                          <a:pt x="3" y="5"/>
                          <a:pt x="4" y="3"/>
                          <a:pt x="4" y="1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3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5" name="Freeform 390"/>
                  <p:cNvSpPr>
                    <a:spLocks/>
                  </p:cNvSpPr>
                  <p:nvPr/>
                </p:nvSpPr>
                <p:spPr bwMode="auto">
                  <a:xfrm>
                    <a:off x="920" y="1728"/>
                    <a:ext cx="2" cy="5"/>
                  </a:xfrm>
                  <a:custGeom>
                    <a:avLst/>
                    <a:gdLst>
                      <a:gd name="T0" fmla="*/ 0 w 3"/>
                      <a:gd name="T1" fmla="*/ 1 h 8"/>
                      <a:gd name="T2" fmla="*/ 1 w 3"/>
                      <a:gd name="T3" fmla="*/ 7 h 8"/>
                      <a:gd name="T4" fmla="*/ 2 w 3"/>
                      <a:gd name="T5" fmla="*/ 7 h 8"/>
                      <a:gd name="T6" fmla="*/ 2 w 3"/>
                      <a:gd name="T7" fmla="*/ 7 h 8"/>
                      <a:gd name="T8" fmla="*/ 3 w 3"/>
                      <a:gd name="T9" fmla="*/ 7 h 8"/>
                      <a:gd name="T10" fmla="*/ 3 w 3"/>
                      <a:gd name="T11" fmla="*/ 6 h 8"/>
                      <a:gd name="T12" fmla="*/ 1 w 3"/>
                      <a:gd name="T13" fmla="*/ 6 h 8"/>
                      <a:gd name="T14" fmla="*/ 1 w 3"/>
                      <a:gd name="T15" fmla="*/ 7 h 8"/>
                      <a:gd name="T16" fmla="*/ 1 w 3"/>
                      <a:gd name="T17" fmla="*/ 6 h 8"/>
                      <a:gd name="T18" fmla="*/ 1 w 3"/>
                      <a:gd name="T19" fmla="*/ 6 h 8"/>
                      <a:gd name="T20" fmla="*/ 2 w 3"/>
                      <a:gd name="T21" fmla="*/ 6 h 8"/>
                      <a:gd name="T22" fmla="*/ 2 w 3"/>
                      <a:gd name="T23" fmla="*/ 1 h 8"/>
                      <a:gd name="T24" fmla="*/ 0 w 3"/>
                      <a:gd name="T2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8">
                        <a:moveTo>
                          <a:pt x="0" y="1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7"/>
                          <a:pt x="1" y="8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6" name="Freeform 391"/>
                  <p:cNvSpPr>
                    <a:spLocks/>
                  </p:cNvSpPr>
                  <p:nvPr/>
                </p:nvSpPr>
                <p:spPr bwMode="auto">
                  <a:xfrm>
                    <a:off x="921" y="1729"/>
                    <a:ext cx="2" cy="4"/>
                  </a:xfrm>
                  <a:custGeom>
                    <a:avLst/>
                    <a:gdLst>
                      <a:gd name="T0" fmla="*/ 0 w 3"/>
                      <a:gd name="T1" fmla="*/ 1 h 7"/>
                      <a:gd name="T2" fmla="*/ 1 w 3"/>
                      <a:gd name="T3" fmla="*/ 6 h 7"/>
                      <a:gd name="T4" fmla="*/ 2 w 3"/>
                      <a:gd name="T5" fmla="*/ 6 h 7"/>
                      <a:gd name="T6" fmla="*/ 2 w 3"/>
                      <a:gd name="T7" fmla="*/ 5 h 7"/>
                      <a:gd name="T8" fmla="*/ 1 w 3"/>
                      <a:gd name="T9" fmla="*/ 5 h 7"/>
                      <a:gd name="T10" fmla="*/ 1 w 3"/>
                      <a:gd name="T11" fmla="*/ 6 h 7"/>
                      <a:gd name="T12" fmla="*/ 2 w 3"/>
                      <a:gd name="T13" fmla="*/ 6 h 7"/>
                      <a:gd name="T14" fmla="*/ 2 w 3"/>
                      <a:gd name="T15" fmla="*/ 1 h 7"/>
                      <a:gd name="T16" fmla="*/ 0 w 3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0" y="3"/>
                          <a:pt x="0" y="4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7" name="Freeform 392"/>
                  <p:cNvSpPr>
                    <a:spLocks/>
                  </p:cNvSpPr>
                  <p:nvPr/>
                </p:nvSpPr>
                <p:spPr bwMode="auto">
                  <a:xfrm>
                    <a:off x="921" y="1729"/>
                    <a:ext cx="2" cy="6"/>
                  </a:xfrm>
                  <a:custGeom>
                    <a:avLst/>
                    <a:gdLst>
                      <a:gd name="T0" fmla="*/ 0 w 3"/>
                      <a:gd name="T1" fmla="*/ 2 h 8"/>
                      <a:gd name="T2" fmla="*/ 1 w 3"/>
                      <a:gd name="T3" fmla="*/ 7 h 8"/>
                      <a:gd name="T4" fmla="*/ 2 w 3"/>
                      <a:gd name="T5" fmla="*/ 7 h 8"/>
                      <a:gd name="T6" fmla="*/ 3 w 3"/>
                      <a:gd name="T7" fmla="*/ 5 h 8"/>
                      <a:gd name="T8" fmla="*/ 1 w 3"/>
                      <a:gd name="T9" fmla="*/ 5 h 8"/>
                      <a:gd name="T10" fmla="*/ 1 w 3"/>
                      <a:gd name="T11" fmla="*/ 7 h 8"/>
                      <a:gd name="T12" fmla="*/ 2 w 3"/>
                      <a:gd name="T13" fmla="*/ 7 h 8"/>
                      <a:gd name="T14" fmla="*/ 2 w 3"/>
                      <a:gd name="T15" fmla="*/ 2 h 8"/>
                      <a:gd name="T16" fmla="*/ 0 w 3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0" y="2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2" y="5"/>
                          <a:pt x="2" y="3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" name="Freeform 393"/>
                  <p:cNvSpPr>
                    <a:spLocks/>
                  </p:cNvSpPr>
                  <p:nvPr/>
                </p:nvSpPr>
                <p:spPr bwMode="auto">
                  <a:xfrm>
                    <a:off x="921" y="1729"/>
                    <a:ext cx="4" cy="7"/>
                  </a:xfrm>
                  <a:custGeom>
                    <a:avLst/>
                    <a:gdLst>
                      <a:gd name="T0" fmla="*/ 0 w 5"/>
                      <a:gd name="T1" fmla="*/ 2 h 10"/>
                      <a:gd name="T2" fmla="*/ 2 w 5"/>
                      <a:gd name="T3" fmla="*/ 7 h 10"/>
                      <a:gd name="T4" fmla="*/ 4 w 5"/>
                      <a:gd name="T5" fmla="*/ 7 h 10"/>
                      <a:gd name="T6" fmla="*/ 4 w 5"/>
                      <a:gd name="T7" fmla="*/ 2 h 10"/>
                      <a:gd name="T8" fmla="*/ 2 w 5"/>
                      <a:gd name="T9" fmla="*/ 2 h 10"/>
                      <a:gd name="T10" fmla="*/ 3 w 5"/>
                      <a:gd name="T11" fmla="*/ 7 h 10"/>
                      <a:gd name="T12" fmla="*/ 4 w 5"/>
                      <a:gd name="T13" fmla="*/ 7 h 10"/>
                      <a:gd name="T14" fmla="*/ 4 w 5"/>
                      <a:gd name="T15" fmla="*/ 3 h 10"/>
                      <a:gd name="T16" fmla="*/ 3 w 5"/>
                      <a:gd name="T17" fmla="*/ 3 h 10"/>
                      <a:gd name="T18" fmla="*/ 3 w 5"/>
                      <a:gd name="T19" fmla="*/ 9 h 10"/>
                      <a:gd name="T20" fmla="*/ 5 w 5"/>
                      <a:gd name="T21" fmla="*/ 9 h 10"/>
                      <a:gd name="T22" fmla="*/ 5 w 5"/>
                      <a:gd name="T23" fmla="*/ 7 h 10"/>
                      <a:gd name="T24" fmla="*/ 3 w 5"/>
                      <a:gd name="T25" fmla="*/ 7 h 10"/>
                      <a:gd name="T26" fmla="*/ 3 w 5"/>
                      <a:gd name="T27" fmla="*/ 9 h 10"/>
                      <a:gd name="T28" fmla="*/ 5 w 5"/>
                      <a:gd name="T29" fmla="*/ 9 h 10"/>
                      <a:gd name="T30" fmla="*/ 4 w 5"/>
                      <a:gd name="T31" fmla="*/ 3 h 10"/>
                      <a:gd name="T32" fmla="*/ 3 w 5"/>
                      <a:gd name="T33" fmla="*/ 3 h 10"/>
                      <a:gd name="T34" fmla="*/ 3 w 5"/>
                      <a:gd name="T35" fmla="*/ 7 h 10"/>
                      <a:gd name="T36" fmla="*/ 4 w 5"/>
                      <a:gd name="T37" fmla="*/ 7 h 10"/>
                      <a:gd name="T38" fmla="*/ 4 w 5"/>
                      <a:gd name="T39" fmla="*/ 2 h 10"/>
                      <a:gd name="T40" fmla="*/ 2 w 5"/>
                      <a:gd name="T41" fmla="*/ 2 h 10"/>
                      <a:gd name="T42" fmla="*/ 2 w 5"/>
                      <a:gd name="T43" fmla="*/ 7 h 10"/>
                      <a:gd name="T44" fmla="*/ 3 w 5"/>
                      <a:gd name="T45" fmla="*/ 6 h 10"/>
                      <a:gd name="T46" fmla="*/ 2 w 5"/>
                      <a:gd name="T47" fmla="*/ 1 h 10"/>
                      <a:gd name="T48" fmla="*/ 0 w 5"/>
                      <a:gd name="T4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" h="10">
                        <a:moveTo>
                          <a:pt x="0" y="2"/>
                        </a:move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8"/>
                          <a:pt x="4" y="7"/>
                          <a:pt x="4" y="7"/>
                        </a:cubicBezTo>
                        <a:cubicBezTo>
                          <a:pt x="4" y="5"/>
                          <a:pt x="3" y="4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5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4" y="4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5"/>
                          <a:pt x="3" y="7"/>
                          <a:pt x="3" y="9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5" y="6"/>
                          <a:pt x="3" y="6"/>
                          <a:pt x="3" y="7"/>
                        </a:cubicBezTo>
                        <a:cubicBezTo>
                          <a:pt x="3" y="8"/>
                          <a:pt x="3" y="8"/>
                          <a:pt x="3" y="9"/>
                        </a:cubicBezTo>
                        <a:cubicBezTo>
                          <a:pt x="3" y="10"/>
                          <a:pt x="5" y="10"/>
                          <a:pt x="5" y="9"/>
                        </a:cubicBezTo>
                        <a:cubicBezTo>
                          <a:pt x="5" y="7"/>
                          <a:pt x="5" y="4"/>
                          <a:pt x="4" y="3"/>
                        </a:cubicBezTo>
                        <a:cubicBezTo>
                          <a:pt x="4" y="2"/>
                          <a:pt x="3" y="2"/>
                          <a:pt x="3" y="3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9" name="Freeform 394"/>
                  <p:cNvSpPr>
                    <a:spLocks/>
                  </p:cNvSpPr>
                  <p:nvPr/>
                </p:nvSpPr>
                <p:spPr bwMode="auto">
                  <a:xfrm>
                    <a:off x="922" y="1731"/>
                    <a:ext cx="3" cy="5"/>
                  </a:xfrm>
                  <a:custGeom>
                    <a:avLst/>
                    <a:gdLst>
                      <a:gd name="T0" fmla="*/ 1 w 5"/>
                      <a:gd name="T1" fmla="*/ 1 h 7"/>
                      <a:gd name="T2" fmla="*/ 1 w 5"/>
                      <a:gd name="T3" fmla="*/ 6 h 7"/>
                      <a:gd name="T4" fmla="*/ 2 w 5"/>
                      <a:gd name="T5" fmla="*/ 5 h 7"/>
                      <a:gd name="T6" fmla="*/ 2 w 5"/>
                      <a:gd name="T7" fmla="*/ 5 h 7"/>
                      <a:gd name="T8" fmla="*/ 1 w 5"/>
                      <a:gd name="T9" fmla="*/ 5 h 7"/>
                      <a:gd name="T10" fmla="*/ 3 w 5"/>
                      <a:gd name="T11" fmla="*/ 7 h 7"/>
                      <a:gd name="T12" fmla="*/ 4 w 5"/>
                      <a:gd name="T13" fmla="*/ 7 h 7"/>
                      <a:gd name="T14" fmla="*/ 4 w 5"/>
                      <a:gd name="T15" fmla="*/ 3 h 7"/>
                      <a:gd name="T16" fmla="*/ 2 w 5"/>
                      <a:gd name="T17" fmla="*/ 3 h 7"/>
                      <a:gd name="T18" fmla="*/ 3 w 5"/>
                      <a:gd name="T19" fmla="*/ 6 h 7"/>
                      <a:gd name="T20" fmla="*/ 4 w 5"/>
                      <a:gd name="T21" fmla="*/ 6 h 7"/>
                      <a:gd name="T22" fmla="*/ 2 w 5"/>
                      <a:gd name="T23" fmla="*/ 3 h 7"/>
                      <a:gd name="T24" fmla="*/ 1 w 5"/>
                      <a:gd name="T25" fmla="*/ 4 h 7"/>
                      <a:gd name="T26" fmla="*/ 1 w 5"/>
                      <a:gd name="T27" fmla="*/ 6 h 7"/>
                      <a:gd name="T28" fmla="*/ 2 w 5"/>
                      <a:gd name="T29" fmla="*/ 6 h 7"/>
                      <a:gd name="T30" fmla="*/ 2 w 5"/>
                      <a:gd name="T31" fmla="*/ 1 h 7"/>
                      <a:gd name="T32" fmla="*/ 1 w 5"/>
                      <a:gd name="T3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7">
                        <a:moveTo>
                          <a:pt x="1" y="1"/>
                        </a:moveTo>
                        <a:cubicBezTo>
                          <a:pt x="1" y="3"/>
                          <a:pt x="1" y="4"/>
                          <a:pt x="1" y="6"/>
                        </a:cubicBezTo>
                        <a:cubicBezTo>
                          <a:pt x="1" y="6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4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" name="Freeform 395"/>
                  <p:cNvSpPr>
                    <a:spLocks/>
                  </p:cNvSpPr>
                  <p:nvPr/>
                </p:nvSpPr>
                <p:spPr bwMode="auto">
                  <a:xfrm>
                    <a:off x="923" y="1731"/>
                    <a:ext cx="4" cy="4"/>
                  </a:xfrm>
                  <a:custGeom>
                    <a:avLst/>
                    <a:gdLst>
                      <a:gd name="T0" fmla="*/ 1 w 6"/>
                      <a:gd name="T1" fmla="*/ 1 h 6"/>
                      <a:gd name="T2" fmla="*/ 2 w 6"/>
                      <a:gd name="T3" fmla="*/ 5 h 6"/>
                      <a:gd name="T4" fmla="*/ 4 w 6"/>
                      <a:gd name="T5" fmla="*/ 5 h 6"/>
                      <a:gd name="T6" fmla="*/ 4 w 6"/>
                      <a:gd name="T7" fmla="*/ 1 h 6"/>
                      <a:gd name="T8" fmla="*/ 2 w 6"/>
                      <a:gd name="T9" fmla="*/ 1 h 6"/>
                      <a:gd name="T10" fmla="*/ 3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1 h 6"/>
                      <a:gd name="T16" fmla="*/ 3 w 6"/>
                      <a:gd name="T17" fmla="*/ 1 h 6"/>
                      <a:gd name="T18" fmla="*/ 4 w 6"/>
                      <a:gd name="T19" fmla="*/ 4 h 6"/>
                      <a:gd name="T20" fmla="*/ 6 w 6"/>
                      <a:gd name="T21" fmla="*/ 4 h 6"/>
                      <a:gd name="T22" fmla="*/ 6 w 6"/>
                      <a:gd name="T23" fmla="*/ 2 h 6"/>
                      <a:gd name="T24" fmla="*/ 4 w 6"/>
                      <a:gd name="T25" fmla="*/ 2 h 6"/>
                      <a:gd name="T26" fmla="*/ 4 w 6"/>
                      <a:gd name="T27" fmla="*/ 4 h 6"/>
                      <a:gd name="T28" fmla="*/ 6 w 6"/>
                      <a:gd name="T29" fmla="*/ 4 h 6"/>
                      <a:gd name="T30" fmla="*/ 5 w 6"/>
                      <a:gd name="T31" fmla="*/ 1 h 6"/>
                      <a:gd name="T32" fmla="*/ 3 w 6"/>
                      <a:gd name="T33" fmla="*/ 1 h 6"/>
                      <a:gd name="T34" fmla="*/ 3 w 6"/>
                      <a:gd name="T35" fmla="*/ 4 h 6"/>
                      <a:gd name="T36" fmla="*/ 5 w 6"/>
                      <a:gd name="T37" fmla="*/ 4 h 6"/>
                      <a:gd name="T38" fmla="*/ 4 w 6"/>
                      <a:gd name="T39" fmla="*/ 0 h 6"/>
                      <a:gd name="T40" fmla="*/ 2 w 6"/>
                      <a:gd name="T41" fmla="*/ 1 h 6"/>
                      <a:gd name="T42" fmla="*/ 2 w 6"/>
                      <a:gd name="T43" fmla="*/ 5 h 6"/>
                      <a:gd name="T44" fmla="*/ 4 w 6"/>
                      <a:gd name="T45" fmla="*/ 5 h 6"/>
                      <a:gd name="T46" fmla="*/ 2 w 6"/>
                      <a:gd name="T47" fmla="*/ 0 h 6"/>
                      <a:gd name="T48" fmla="*/ 1 w 6"/>
                      <a:gd name="T4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" h="6">
                        <a:moveTo>
                          <a:pt x="1" y="1"/>
                        </a:moveTo>
                        <a:cubicBezTo>
                          <a:pt x="2" y="2"/>
                          <a:pt x="2" y="4"/>
                          <a:pt x="2" y="5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2"/>
                          <a:pt x="3" y="4"/>
                          <a:pt x="3" y="4"/>
                        </a:cubicBezTo>
                        <a:cubicBezTo>
                          <a:pt x="3" y="5"/>
                          <a:pt x="5" y="5"/>
                          <a:pt x="5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4" y="5"/>
                          <a:pt x="6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4" y="4"/>
                          <a:pt x="4" y="4"/>
                          <a:pt x="5" y="4"/>
                        </a:cubicBezTo>
                        <a:cubicBezTo>
                          <a:pt x="4" y="3"/>
                          <a:pt x="5" y="1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2"/>
                          <a:pt x="2" y="3"/>
                          <a:pt x="2" y="5"/>
                        </a:cubicBezTo>
                        <a:cubicBezTo>
                          <a:pt x="3" y="5"/>
                          <a:pt x="4" y="5"/>
                          <a:pt x="4" y="5"/>
                        </a:cubicBezTo>
                        <a:cubicBezTo>
                          <a:pt x="4" y="3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1" name="Freeform 396"/>
                  <p:cNvSpPr>
                    <a:spLocks/>
                  </p:cNvSpPr>
                  <p:nvPr/>
                </p:nvSpPr>
                <p:spPr bwMode="auto">
                  <a:xfrm>
                    <a:off x="591" y="1334"/>
                    <a:ext cx="21" cy="27"/>
                  </a:xfrm>
                  <a:custGeom>
                    <a:avLst/>
                    <a:gdLst>
                      <a:gd name="T0" fmla="*/ 7 w 31"/>
                      <a:gd name="T1" fmla="*/ 16 h 41"/>
                      <a:gd name="T2" fmla="*/ 11 w 31"/>
                      <a:gd name="T3" fmla="*/ 4 h 41"/>
                      <a:gd name="T4" fmla="*/ 19 w 31"/>
                      <a:gd name="T5" fmla="*/ 3 h 41"/>
                      <a:gd name="T6" fmla="*/ 24 w 31"/>
                      <a:gd name="T7" fmla="*/ 21 h 41"/>
                      <a:gd name="T8" fmla="*/ 16 w 31"/>
                      <a:gd name="T9" fmla="*/ 40 h 41"/>
                      <a:gd name="T10" fmla="*/ 18 w 31"/>
                      <a:gd name="T11" fmla="*/ 40 h 41"/>
                      <a:gd name="T12" fmla="*/ 24 w 31"/>
                      <a:gd name="T13" fmla="*/ 23 h 41"/>
                      <a:gd name="T14" fmla="*/ 29 w 31"/>
                      <a:gd name="T15" fmla="*/ 16 h 41"/>
                      <a:gd name="T16" fmla="*/ 21 w 31"/>
                      <a:gd name="T17" fmla="*/ 2 h 41"/>
                      <a:gd name="T18" fmla="*/ 4 w 31"/>
                      <a:gd name="T19" fmla="*/ 7 h 41"/>
                      <a:gd name="T20" fmla="*/ 6 w 31"/>
                      <a:gd name="T21" fmla="*/ 18 h 41"/>
                      <a:gd name="T22" fmla="*/ 7 w 31"/>
                      <a:gd name="T23" fmla="*/ 1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41">
                        <a:moveTo>
                          <a:pt x="7" y="16"/>
                        </a:moveTo>
                        <a:cubicBezTo>
                          <a:pt x="0" y="14"/>
                          <a:pt x="7" y="5"/>
                          <a:pt x="11" y="4"/>
                        </a:cubicBezTo>
                        <a:cubicBezTo>
                          <a:pt x="14" y="3"/>
                          <a:pt x="16" y="3"/>
                          <a:pt x="19" y="3"/>
                        </a:cubicBezTo>
                        <a:cubicBezTo>
                          <a:pt x="28" y="5"/>
                          <a:pt x="29" y="14"/>
                          <a:pt x="24" y="21"/>
                        </a:cubicBezTo>
                        <a:cubicBezTo>
                          <a:pt x="19" y="27"/>
                          <a:pt x="15" y="31"/>
                          <a:pt x="16" y="40"/>
                        </a:cubicBezTo>
                        <a:cubicBezTo>
                          <a:pt x="16" y="41"/>
                          <a:pt x="18" y="41"/>
                          <a:pt x="18" y="40"/>
                        </a:cubicBezTo>
                        <a:cubicBezTo>
                          <a:pt x="17" y="33"/>
                          <a:pt x="20" y="28"/>
                          <a:pt x="24" y="23"/>
                        </a:cubicBezTo>
                        <a:cubicBezTo>
                          <a:pt x="26" y="21"/>
                          <a:pt x="28" y="19"/>
                          <a:pt x="29" y="16"/>
                        </a:cubicBezTo>
                        <a:cubicBezTo>
                          <a:pt x="31" y="10"/>
                          <a:pt x="26" y="5"/>
                          <a:pt x="21" y="2"/>
                        </a:cubicBezTo>
                        <a:cubicBezTo>
                          <a:pt x="15" y="0"/>
                          <a:pt x="9" y="2"/>
                          <a:pt x="4" y="7"/>
                        </a:cubicBezTo>
                        <a:cubicBezTo>
                          <a:pt x="1" y="10"/>
                          <a:pt x="1" y="16"/>
                          <a:pt x="6" y="18"/>
                        </a:cubicBezTo>
                        <a:cubicBezTo>
                          <a:pt x="7" y="18"/>
                          <a:pt x="8" y="17"/>
                          <a:pt x="7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2" name="Freeform 397"/>
                  <p:cNvSpPr>
                    <a:spLocks/>
                  </p:cNvSpPr>
                  <p:nvPr/>
                </p:nvSpPr>
                <p:spPr bwMode="auto">
                  <a:xfrm>
                    <a:off x="598" y="1363"/>
                    <a:ext cx="8" cy="8"/>
                  </a:xfrm>
                  <a:custGeom>
                    <a:avLst/>
                    <a:gdLst>
                      <a:gd name="T0" fmla="*/ 9 w 12"/>
                      <a:gd name="T1" fmla="*/ 1 h 11"/>
                      <a:gd name="T2" fmla="*/ 2 w 12"/>
                      <a:gd name="T3" fmla="*/ 2 h 11"/>
                      <a:gd name="T4" fmla="*/ 2 w 12"/>
                      <a:gd name="T5" fmla="*/ 7 h 11"/>
                      <a:gd name="T6" fmla="*/ 11 w 12"/>
                      <a:gd name="T7" fmla="*/ 2 h 11"/>
                      <a:gd name="T8" fmla="*/ 9 w 12"/>
                      <a:gd name="T9" fmla="*/ 3 h 11"/>
                      <a:gd name="T10" fmla="*/ 3 w 12"/>
                      <a:gd name="T11" fmla="*/ 6 h 11"/>
                      <a:gd name="T12" fmla="*/ 4 w 12"/>
                      <a:gd name="T13" fmla="*/ 3 h 11"/>
                      <a:gd name="T14" fmla="*/ 8 w 12"/>
                      <a:gd name="T15" fmla="*/ 2 h 11"/>
                      <a:gd name="T16" fmla="*/ 9 w 12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1">
                        <a:moveTo>
                          <a:pt x="9" y="1"/>
                        </a:moveTo>
                        <a:cubicBezTo>
                          <a:pt x="6" y="0"/>
                          <a:pt x="4" y="0"/>
                          <a:pt x="2" y="2"/>
                        </a:cubicBezTo>
                        <a:cubicBezTo>
                          <a:pt x="0" y="3"/>
                          <a:pt x="0" y="6"/>
                          <a:pt x="2" y="7"/>
                        </a:cubicBezTo>
                        <a:cubicBezTo>
                          <a:pt x="5" y="11"/>
                          <a:pt x="12" y="7"/>
                          <a:pt x="11" y="2"/>
                        </a:cubicBezTo>
                        <a:cubicBezTo>
                          <a:pt x="11" y="1"/>
                          <a:pt x="9" y="2"/>
                          <a:pt x="9" y="3"/>
                        </a:cubicBezTo>
                        <a:cubicBezTo>
                          <a:pt x="10" y="6"/>
                          <a:pt x="5" y="8"/>
                          <a:pt x="3" y="6"/>
                        </a:cubicBezTo>
                        <a:cubicBezTo>
                          <a:pt x="2" y="5"/>
                          <a:pt x="2" y="3"/>
                          <a:pt x="4" y="3"/>
                        </a:cubicBezTo>
                        <a:cubicBezTo>
                          <a:pt x="5" y="2"/>
                          <a:pt x="7" y="2"/>
                          <a:pt x="8" y="2"/>
                        </a:cubicBezTo>
                        <a:cubicBezTo>
                          <a:pt x="9" y="3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3" name="Freeform 398"/>
                  <p:cNvSpPr>
                    <a:spLocks/>
                  </p:cNvSpPr>
                  <p:nvPr/>
                </p:nvSpPr>
                <p:spPr bwMode="auto">
                  <a:xfrm>
                    <a:off x="599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2 w 2"/>
                      <a:gd name="T3" fmla="*/ 0 h 4"/>
                      <a:gd name="T4" fmla="*/ 1 w 2"/>
                      <a:gd name="T5" fmla="*/ 0 h 4"/>
                      <a:gd name="T6" fmla="*/ 0 w 2"/>
                      <a:gd name="T7" fmla="*/ 3 h 4"/>
                      <a:gd name="T8" fmla="*/ 0 w 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4" name="Freeform 399"/>
                  <p:cNvSpPr>
                    <a:spLocks/>
                  </p:cNvSpPr>
                  <p:nvPr/>
                </p:nvSpPr>
                <p:spPr bwMode="auto">
                  <a:xfrm>
                    <a:off x="599" y="1365"/>
                    <a:ext cx="2" cy="2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1 h 4"/>
                      <a:gd name="T4" fmla="*/ 2 w 3"/>
                      <a:gd name="T5" fmla="*/ 0 h 4"/>
                      <a:gd name="T6" fmla="*/ 0 w 3"/>
                      <a:gd name="T7" fmla="*/ 4 h 4"/>
                      <a:gd name="T8" fmla="*/ 1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5" name="Freeform 400"/>
                  <p:cNvSpPr>
                    <a:spLocks/>
                  </p:cNvSpPr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6" name="Freeform 401"/>
                  <p:cNvSpPr>
                    <a:spLocks/>
                  </p:cNvSpPr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7" name="Freeform 402"/>
                  <p:cNvSpPr>
                    <a:spLocks/>
                  </p:cNvSpPr>
                  <p:nvPr/>
                </p:nvSpPr>
                <p:spPr bwMode="auto">
                  <a:xfrm>
                    <a:off x="601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0" y="3"/>
                          <a:pt x="1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" name="Freeform 403"/>
                  <p:cNvSpPr>
                    <a:spLocks/>
                  </p:cNvSpPr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" name="Freeform 404"/>
                  <p:cNvSpPr>
                    <a:spLocks/>
                  </p:cNvSpPr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2"/>
                      <a:gd name="T1" fmla="*/ 5 h 5"/>
                      <a:gd name="T2" fmla="*/ 2 w 2"/>
                      <a:gd name="T3" fmla="*/ 1 h 5"/>
                      <a:gd name="T4" fmla="*/ 2 w 2"/>
                      <a:gd name="T5" fmla="*/ 1 h 5"/>
                      <a:gd name="T6" fmla="*/ 0 w 2"/>
                      <a:gd name="T7" fmla="*/ 5 h 5"/>
                      <a:gd name="T8" fmla="*/ 0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2" y="1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70" name="Freeform 405"/>
                  <p:cNvSpPr>
                    <a:spLocks/>
                  </p:cNvSpPr>
                  <p:nvPr/>
                </p:nvSpPr>
                <p:spPr bwMode="auto">
                  <a:xfrm>
                    <a:off x="603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  <a:gd name="T8" fmla="*/ 0 w 2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71" name="Freeform 406"/>
                  <p:cNvSpPr>
                    <a:spLocks/>
                  </p:cNvSpPr>
                  <p:nvPr/>
                </p:nvSpPr>
                <p:spPr bwMode="auto">
                  <a:xfrm>
                    <a:off x="622" y="1736"/>
                    <a:ext cx="24" cy="24"/>
                  </a:xfrm>
                  <a:custGeom>
                    <a:avLst/>
                    <a:gdLst>
                      <a:gd name="T0" fmla="*/ 24 w 35"/>
                      <a:gd name="T1" fmla="*/ 2 h 36"/>
                      <a:gd name="T2" fmla="*/ 9 w 35"/>
                      <a:gd name="T3" fmla="*/ 6 h 36"/>
                      <a:gd name="T4" fmla="*/ 6 w 35"/>
                      <a:gd name="T5" fmla="*/ 17 h 36"/>
                      <a:gd name="T6" fmla="*/ 0 w 35"/>
                      <a:gd name="T7" fmla="*/ 35 h 36"/>
                      <a:gd name="T8" fmla="*/ 1 w 35"/>
                      <a:gd name="T9" fmla="*/ 36 h 36"/>
                      <a:gd name="T10" fmla="*/ 12 w 35"/>
                      <a:gd name="T11" fmla="*/ 35 h 36"/>
                      <a:gd name="T12" fmla="*/ 14 w 35"/>
                      <a:gd name="T13" fmla="*/ 33 h 36"/>
                      <a:gd name="T14" fmla="*/ 15 w 35"/>
                      <a:gd name="T15" fmla="*/ 31 h 36"/>
                      <a:gd name="T16" fmla="*/ 15 w 35"/>
                      <a:gd name="T17" fmla="*/ 31 h 36"/>
                      <a:gd name="T18" fmla="*/ 18 w 35"/>
                      <a:gd name="T19" fmla="*/ 36 h 36"/>
                      <a:gd name="T20" fmla="*/ 24 w 35"/>
                      <a:gd name="T21" fmla="*/ 36 h 36"/>
                      <a:gd name="T22" fmla="*/ 29 w 35"/>
                      <a:gd name="T23" fmla="*/ 36 h 36"/>
                      <a:gd name="T24" fmla="*/ 33 w 35"/>
                      <a:gd name="T25" fmla="*/ 35 h 36"/>
                      <a:gd name="T26" fmla="*/ 33 w 35"/>
                      <a:gd name="T27" fmla="*/ 36 h 36"/>
                      <a:gd name="T28" fmla="*/ 34 w 35"/>
                      <a:gd name="T29" fmla="*/ 36 h 36"/>
                      <a:gd name="T30" fmla="*/ 34 w 35"/>
                      <a:gd name="T31" fmla="*/ 35 h 36"/>
                      <a:gd name="T32" fmla="*/ 27 w 35"/>
                      <a:gd name="T33" fmla="*/ 34 h 36"/>
                      <a:gd name="T34" fmla="*/ 17 w 35"/>
                      <a:gd name="T35" fmla="*/ 32 h 36"/>
                      <a:gd name="T36" fmla="*/ 16 w 35"/>
                      <a:gd name="T37" fmla="*/ 27 h 36"/>
                      <a:gd name="T38" fmla="*/ 14 w 35"/>
                      <a:gd name="T39" fmla="*/ 27 h 36"/>
                      <a:gd name="T40" fmla="*/ 13 w 35"/>
                      <a:gd name="T41" fmla="*/ 31 h 36"/>
                      <a:gd name="T42" fmla="*/ 4 w 35"/>
                      <a:gd name="T43" fmla="*/ 35 h 36"/>
                      <a:gd name="T44" fmla="*/ 3 w 35"/>
                      <a:gd name="T45" fmla="*/ 31 h 36"/>
                      <a:gd name="T46" fmla="*/ 6 w 35"/>
                      <a:gd name="T47" fmla="*/ 22 h 36"/>
                      <a:gd name="T48" fmla="*/ 10 w 35"/>
                      <a:gd name="T49" fmla="*/ 8 h 36"/>
                      <a:gd name="T50" fmla="*/ 24 w 35"/>
                      <a:gd name="T51" fmla="*/ 3 h 36"/>
                      <a:gd name="T52" fmla="*/ 24 w 35"/>
                      <a:gd name="T53" fmla="*/ 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36">
                        <a:moveTo>
                          <a:pt x="24" y="2"/>
                        </a:moveTo>
                        <a:cubicBezTo>
                          <a:pt x="19" y="2"/>
                          <a:pt x="12" y="0"/>
                          <a:pt x="9" y="6"/>
                        </a:cubicBezTo>
                        <a:cubicBezTo>
                          <a:pt x="8" y="9"/>
                          <a:pt x="7" y="13"/>
                          <a:pt x="6" y="17"/>
                        </a:cubicBezTo>
                        <a:cubicBezTo>
                          <a:pt x="4" y="23"/>
                          <a:pt x="2" y="29"/>
                          <a:pt x="0" y="35"/>
                        </a:cubicBezTo>
                        <a:cubicBezTo>
                          <a:pt x="0" y="36"/>
                          <a:pt x="0" y="36"/>
                          <a:pt x="1" y="36"/>
                        </a:cubicBezTo>
                        <a:cubicBezTo>
                          <a:pt x="5" y="36"/>
                          <a:pt x="9" y="36"/>
                          <a:pt x="12" y="35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4" y="32"/>
                          <a:pt x="15" y="31"/>
                          <a:pt x="15" y="31"/>
                        </a:cubicBezTo>
                        <a:cubicBezTo>
                          <a:pt x="15" y="29"/>
                          <a:pt x="15" y="29"/>
                          <a:pt x="15" y="31"/>
                        </a:cubicBezTo>
                        <a:cubicBezTo>
                          <a:pt x="15" y="32"/>
                          <a:pt x="16" y="35"/>
                          <a:pt x="18" y="36"/>
                        </a:cubicBezTo>
                        <a:cubicBezTo>
                          <a:pt x="20" y="36"/>
                          <a:pt x="22" y="36"/>
                          <a:pt x="24" y="36"/>
                        </a:cubicBezTo>
                        <a:cubicBezTo>
                          <a:pt x="26" y="36"/>
                          <a:pt x="27" y="36"/>
                          <a:pt x="29" y="36"/>
                        </a:cubicBezTo>
                        <a:cubicBezTo>
                          <a:pt x="29" y="36"/>
                          <a:pt x="35" y="35"/>
                          <a:pt x="33" y="35"/>
                        </a:cubicBezTo>
                        <a:cubicBezTo>
                          <a:pt x="32" y="35"/>
                          <a:pt x="32" y="36"/>
                          <a:pt x="33" y="36"/>
                        </a:cubicBezTo>
                        <a:cubicBezTo>
                          <a:pt x="34" y="36"/>
                          <a:pt x="34" y="36"/>
                          <a:pt x="34" y="36"/>
                        </a:cubicBezTo>
                        <a:cubicBezTo>
                          <a:pt x="35" y="36"/>
                          <a:pt x="35" y="35"/>
                          <a:pt x="34" y="35"/>
                        </a:cubicBezTo>
                        <a:cubicBezTo>
                          <a:pt x="33" y="34"/>
                          <a:pt x="29" y="34"/>
                          <a:pt x="27" y="34"/>
                        </a:cubicBezTo>
                        <a:cubicBezTo>
                          <a:pt x="24" y="34"/>
                          <a:pt x="18" y="36"/>
                          <a:pt x="17" y="32"/>
                        </a:cubicBezTo>
                        <a:cubicBezTo>
                          <a:pt x="16" y="31"/>
                          <a:pt x="16" y="29"/>
                          <a:pt x="16" y="27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2" y="35"/>
                          <a:pt x="7" y="35"/>
                          <a:pt x="4" y="35"/>
                        </a:cubicBezTo>
                        <a:cubicBezTo>
                          <a:pt x="1" y="35"/>
                          <a:pt x="2" y="33"/>
                          <a:pt x="3" y="31"/>
                        </a:cubicBezTo>
                        <a:cubicBezTo>
                          <a:pt x="4" y="28"/>
                          <a:pt x="5" y="25"/>
                          <a:pt x="6" y="22"/>
                        </a:cubicBezTo>
                        <a:cubicBezTo>
                          <a:pt x="7" y="17"/>
                          <a:pt x="9" y="13"/>
                          <a:pt x="10" y="8"/>
                        </a:cubicBezTo>
                        <a:cubicBezTo>
                          <a:pt x="12" y="1"/>
                          <a:pt x="19" y="3"/>
                          <a:pt x="24" y="3"/>
                        </a:cubicBezTo>
                        <a:cubicBezTo>
                          <a:pt x="25" y="3"/>
                          <a:pt x="25" y="2"/>
                          <a:pt x="2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" name="组合 49"/>
                <p:cNvGrpSpPr/>
                <p:nvPr/>
              </p:nvGrpSpPr>
              <p:grpSpPr>
                <a:xfrm>
                  <a:off x="819150" y="2128838"/>
                  <a:ext cx="293688" cy="666750"/>
                  <a:chOff x="819150" y="2128838"/>
                  <a:chExt cx="293688" cy="666750"/>
                </a:xfrm>
                <a:grpFill/>
              </p:grpSpPr>
              <p:sp>
                <p:nvSpPr>
                  <p:cNvPr id="51" name="Freeform 82"/>
                  <p:cNvSpPr>
                    <a:spLocks/>
                  </p:cNvSpPr>
                  <p:nvPr/>
                </p:nvSpPr>
                <p:spPr bwMode="auto">
                  <a:xfrm>
                    <a:off x="922338" y="2671763"/>
                    <a:ext cx="87313" cy="77788"/>
                  </a:xfrm>
                  <a:custGeom>
                    <a:avLst/>
                    <a:gdLst>
                      <a:gd name="T0" fmla="*/ 66 w 82"/>
                      <a:gd name="T1" fmla="*/ 4 h 73"/>
                      <a:gd name="T2" fmla="*/ 13 w 82"/>
                      <a:gd name="T3" fmla="*/ 22 h 73"/>
                      <a:gd name="T4" fmla="*/ 26 w 82"/>
                      <a:gd name="T5" fmla="*/ 66 h 73"/>
                      <a:gd name="T6" fmla="*/ 76 w 82"/>
                      <a:gd name="T7" fmla="*/ 51 h 73"/>
                      <a:gd name="T8" fmla="*/ 58 w 82"/>
                      <a:gd name="T9" fmla="*/ 3 h 73"/>
                      <a:gd name="T10" fmla="*/ 58 w 82"/>
                      <a:gd name="T11" fmla="*/ 4 h 73"/>
                      <a:gd name="T12" fmla="*/ 78 w 82"/>
                      <a:gd name="T13" fmla="*/ 31 h 73"/>
                      <a:gd name="T14" fmla="*/ 69 w 82"/>
                      <a:gd name="T15" fmla="*/ 60 h 73"/>
                      <a:gd name="T16" fmla="*/ 21 w 82"/>
                      <a:gd name="T17" fmla="*/ 62 h 73"/>
                      <a:gd name="T18" fmla="*/ 18 w 82"/>
                      <a:gd name="T19" fmla="*/ 18 h 73"/>
                      <a:gd name="T20" fmla="*/ 65 w 82"/>
                      <a:gd name="T21" fmla="*/ 6 h 73"/>
                      <a:gd name="T22" fmla="*/ 66 w 82"/>
                      <a:gd name="T23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2" h="73">
                        <a:moveTo>
                          <a:pt x="66" y="4"/>
                        </a:moveTo>
                        <a:cubicBezTo>
                          <a:pt x="47" y="0"/>
                          <a:pt x="25" y="7"/>
                          <a:pt x="13" y="22"/>
                        </a:cubicBezTo>
                        <a:cubicBezTo>
                          <a:pt x="0" y="38"/>
                          <a:pt x="8" y="59"/>
                          <a:pt x="26" y="66"/>
                        </a:cubicBezTo>
                        <a:cubicBezTo>
                          <a:pt x="45" y="73"/>
                          <a:pt x="67" y="71"/>
                          <a:pt x="76" y="51"/>
                        </a:cubicBezTo>
                        <a:cubicBezTo>
                          <a:pt x="82" y="37"/>
                          <a:pt x="80" y="0"/>
                          <a:pt x="58" y="3"/>
                        </a:cubicBezTo>
                        <a:cubicBezTo>
                          <a:pt x="57" y="3"/>
                          <a:pt x="57" y="4"/>
                          <a:pt x="58" y="4"/>
                        </a:cubicBezTo>
                        <a:cubicBezTo>
                          <a:pt x="72" y="2"/>
                          <a:pt x="77" y="21"/>
                          <a:pt x="78" y="31"/>
                        </a:cubicBezTo>
                        <a:cubicBezTo>
                          <a:pt x="79" y="41"/>
                          <a:pt x="76" y="52"/>
                          <a:pt x="69" y="60"/>
                        </a:cubicBezTo>
                        <a:cubicBezTo>
                          <a:pt x="57" y="73"/>
                          <a:pt x="35" y="69"/>
                          <a:pt x="21" y="62"/>
                        </a:cubicBezTo>
                        <a:cubicBezTo>
                          <a:pt x="4" y="52"/>
                          <a:pt x="6" y="31"/>
                          <a:pt x="18" y="18"/>
                        </a:cubicBezTo>
                        <a:cubicBezTo>
                          <a:pt x="30" y="7"/>
                          <a:pt x="49" y="2"/>
                          <a:pt x="65" y="6"/>
                        </a:cubicBezTo>
                        <a:cubicBezTo>
                          <a:pt x="66" y="6"/>
                          <a:pt x="66" y="5"/>
                          <a:pt x="6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Freeform 83"/>
                  <p:cNvSpPr>
                    <a:spLocks/>
                  </p:cNvSpPr>
                  <p:nvPr/>
                </p:nvSpPr>
                <p:spPr bwMode="auto">
                  <a:xfrm>
                    <a:off x="958850" y="2709863"/>
                    <a:ext cx="33338" cy="34925"/>
                  </a:xfrm>
                  <a:custGeom>
                    <a:avLst/>
                    <a:gdLst>
                      <a:gd name="T0" fmla="*/ 2 w 31"/>
                      <a:gd name="T1" fmla="*/ 29 h 33"/>
                      <a:gd name="T2" fmla="*/ 0 w 31"/>
                      <a:gd name="T3" fmla="*/ 31 h 33"/>
                      <a:gd name="T4" fmla="*/ 1 w 31"/>
                      <a:gd name="T5" fmla="*/ 32 h 33"/>
                      <a:gd name="T6" fmla="*/ 6 w 31"/>
                      <a:gd name="T7" fmla="*/ 17 h 33"/>
                      <a:gd name="T8" fmla="*/ 8 w 31"/>
                      <a:gd name="T9" fmla="*/ 9 h 33"/>
                      <a:gd name="T10" fmla="*/ 8 w 31"/>
                      <a:gd name="T11" fmla="*/ 5 h 33"/>
                      <a:gd name="T12" fmla="*/ 10 w 31"/>
                      <a:gd name="T13" fmla="*/ 3 h 33"/>
                      <a:gd name="T14" fmla="*/ 30 w 31"/>
                      <a:gd name="T15" fmla="*/ 27 h 33"/>
                      <a:gd name="T16" fmla="*/ 31 w 31"/>
                      <a:gd name="T17" fmla="*/ 26 h 33"/>
                      <a:gd name="T18" fmla="*/ 9 w 31"/>
                      <a:gd name="T19" fmla="*/ 0 h 33"/>
                      <a:gd name="T20" fmla="*/ 8 w 31"/>
                      <a:gd name="T21" fmla="*/ 0 h 33"/>
                      <a:gd name="T22" fmla="*/ 0 w 31"/>
                      <a:gd name="T23" fmla="*/ 31 h 33"/>
                      <a:gd name="T24" fmla="*/ 1 w 31"/>
                      <a:gd name="T25" fmla="*/ 32 h 33"/>
                      <a:gd name="T26" fmla="*/ 3 w 31"/>
                      <a:gd name="T27" fmla="*/ 30 h 33"/>
                      <a:gd name="T28" fmla="*/ 2 w 31"/>
                      <a:gd name="T29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1" h="33">
                        <a:moveTo>
                          <a:pt x="2" y="29"/>
                        </a:moveTo>
                        <a:cubicBezTo>
                          <a:pt x="1" y="30"/>
                          <a:pt x="1" y="30"/>
                          <a:pt x="0" y="31"/>
                        </a:cubicBezTo>
                        <a:cubicBezTo>
                          <a:pt x="1" y="31"/>
                          <a:pt x="1" y="31"/>
                          <a:pt x="1" y="32"/>
                        </a:cubicBezTo>
                        <a:cubicBezTo>
                          <a:pt x="4" y="27"/>
                          <a:pt x="5" y="22"/>
                          <a:pt x="6" y="17"/>
                        </a:cubicBezTo>
                        <a:cubicBezTo>
                          <a:pt x="7" y="15"/>
                          <a:pt x="7" y="12"/>
                          <a:pt x="8" y="9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9" y="3"/>
                          <a:pt x="8" y="1"/>
                          <a:pt x="10" y="3"/>
                        </a:cubicBezTo>
                        <a:cubicBezTo>
                          <a:pt x="16" y="12"/>
                          <a:pt x="27" y="17"/>
                          <a:pt x="30" y="27"/>
                        </a:cubicBezTo>
                        <a:cubicBezTo>
                          <a:pt x="30" y="28"/>
                          <a:pt x="31" y="27"/>
                          <a:pt x="31" y="26"/>
                        </a:cubicBezTo>
                        <a:cubicBezTo>
                          <a:pt x="28" y="15"/>
                          <a:pt x="15" y="1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5" y="11"/>
                          <a:pt x="5" y="21"/>
                          <a:pt x="0" y="31"/>
                        </a:cubicBezTo>
                        <a:cubicBezTo>
                          <a:pt x="0" y="32"/>
                          <a:pt x="1" y="33"/>
                          <a:pt x="1" y="32"/>
                        </a:cubicBezTo>
                        <a:cubicBezTo>
                          <a:pt x="2" y="31"/>
                          <a:pt x="2" y="31"/>
                          <a:pt x="3" y="30"/>
                        </a:cubicBezTo>
                        <a:cubicBezTo>
                          <a:pt x="3" y="30"/>
                          <a:pt x="2" y="29"/>
                          <a:pt x="2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Freeform 84"/>
                  <p:cNvSpPr>
                    <a:spLocks/>
                  </p:cNvSpPr>
                  <p:nvPr/>
                </p:nvSpPr>
                <p:spPr bwMode="auto">
                  <a:xfrm>
                    <a:off x="962025" y="2713038"/>
                    <a:ext cx="28575" cy="33338"/>
                  </a:xfrm>
                  <a:custGeom>
                    <a:avLst/>
                    <a:gdLst>
                      <a:gd name="T0" fmla="*/ 4 w 28"/>
                      <a:gd name="T1" fmla="*/ 26 h 32"/>
                      <a:gd name="T2" fmla="*/ 5 w 28"/>
                      <a:gd name="T3" fmla="*/ 19 h 32"/>
                      <a:gd name="T4" fmla="*/ 9 w 28"/>
                      <a:gd name="T5" fmla="*/ 26 h 32"/>
                      <a:gd name="T6" fmla="*/ 13 w 28"/>
                      <a:gd name="T7" fmla="*/ 27 h 32"/>
                      <a:gd name="T8" fmla="*/ 16 w 28"/>
                      <a:gd name="T9" fmla="*/ 28 h 32"/>
                      <a:gd name="T10" fmla="*/ 22 w 28"/>
                      <a:gd name="T11" fmla="*/ 27 h 32"/>
                      <a:gd name="T12" fmla="*/ 14 w 28"/>
                      <a:gd name="T13" fmla="*/ 14 h 32"/>
                      <a:gd name="T14" fmla="*/ 22 w 28"/>
                      <a:gd name="T15" fmla="*/ 15 h 32"/>
                      <a:gd name="T16" fmla="*/ 9 w 28"/>
                      <a:gd name="T17" fmla="*/ 8 h 32"/>
                      <a:gd name="T18" fmla="*/ 11 w 28"/>
                      <a:gd name="T19" fmla="*/ 5 h 32"/>
                      <a:gd name="T20" fmla="*/ 10 w 28"/>
                      <a:gd name="T21" fmla="*/ 16 h 32"/>
                      <a:gd name="T22" fmla="*/ 9 w 28"/>
                      <a:gd name="T23" fmla="*/ 14 h 32"/>
                      <a:gd name="T24" fmla="*/ 10 w 28"/>
                      <a:gd name="T25" fmla="*/ 27 h 32"/>
                      <a:gd name="T26" fmla="*/ 8 w 28"/>
                      <a:gd name="T27" fmla="*/ 30 h 32"/>
                      <a:gd name="T28" fmla="*/ 12 w 28"/>
                      <a:gd name="T29" fmla="*/ 28 h 32"/>
                      <a:gd name="T30" fmla="*/ 17 w 28"/>
                      <a:gd name="T31" fmla="*/ 28 h 32"/>
                      <a:gd name="T32" fmla="*/ 22 w 28"/>
                      <a:gd name="T33" fmla="*/ 26 h 32"/>
                      <a:gd name="T34" fmla="*/ 19 w 28"/>
                      <a:gd name="T35" fmla="*/ 21 h 32"/>
                      <a:gd name="T36" fmla="*/ 24 w 28"/>
                      <a:gd name="T37" fmla="*/ 24 h 32"/>
                      <a:gd name="T38" fmla="*/ 20 w 28"/>
                      <a:gd name="T39" fmla="*/ 26 h 32"/>
                      <a:gd name="T40" fmla="*/ 6 w 28"/>
                      <a:gd name="T41" fmla="*/ 22 h 32"/>
                      <a:gd name="T42" fmla="*/ 8 w 28"/>
                      <a:gd name="T43" fmla="*/ 22 h 32"/>
                      <a:gd name="T44" fmla="*/ 1 w 28"/>
                      <a:gd name="T45" fmla="*/ 31 h 32"/>
                      <a:gd name="T46" fmla="*/ 8 w 28"/>
                      <a:gd name="T47" fmla="*/ 24 h 32"/>
                      <a:gd name="T48" fmla="*/ 22 w 28"/>
                      <a:gd name="T49" fmla="*/ 25 h 32"/>
                      <a:gd name="T50" fmla="*/ 25 w 28"/>
                      <a:gd name="T51" fmla="*/ 25 h 32"/>
                      <a:gd name="T52" fmla="*/ 26 w 28"/>
                      <a:gd name="T53" fmla="*/ 23 h 32"/>
                      <a:gd name="T54" fmla="*/ 14 w 28"/>
                      <a:gd name="T55" fmla="*/ 23 h 32"/>
                      <a:gd name="T56" fmla="*/ 14 w 28"/>
                      <a:gd name="T57" fmla="*/ 26 h 32"/>
                      <a:gd name="T58" fmla="*/ 17 w 28"/>
                      <a:gd name="T59" fmla="*/ 25 h 32"/>
                      <a:gd name="T60" fmla="*/ 21 w 28"/>
                      <a:gd name="T61" fmla="*/ 24 h 32"/>
                      <a:gd name="T62" fmla="*/ 14 w 28"/>
                      <a:gd name="T63" fmla="*/ 26 h 32"/>
                      <a:gd name="T64" fmla="*/ 15 w 28"/>
                      <a:gd name="T65" fmla="*/ 23 h 32"/>
                      <a:gd name="T66" fmla="*/ 28 w 28"/>
                      <a:gd name="T67" fmla="*/ 23 h 32"/>
                      <a:gd name="T68" fmla="*/ 26 w 28"/>
                      <a:gd name="T69" fmla="*/ 26 h 32"/>
                      <a:gd name="T70" fmla="*/ 20 w 28"/>
                      <a:gd name="T71" fmla="*/ 21 h 32"/>
                      <a:gd name="T72" fmla="*/ 6 w 28"/>
                      <a:gd name="T73" fmla="*/ 25 h 32"/>
                      <a:gd name="T74" fmla="*/ 1 w 28"/>
                      <a:gd name="T75" fmla="*/ 25 h 32"/>
                      <a:gd name="T76" fmla="*/ 7 w 28"/>
                      <a:gd name="T77" fmla="*/ 20 h 32"/>
                      <a:gd name="T78" fmla="*/ 9 w 28"/>
                      <a:gd name="T79" fmla="*/ 31 h 32"/>
                      <a:gd name="T80" fmla="*/ 25 w 28"/>
                      <a:gd name="T81" fmla="*/ 26 h 32"/>
                      <a:gd name="T82" fmla="*/ 19 w 28"/>
                      <a:gd name="T83" fmla="*/ 28 h 32"/>
                      <a:gd name="T84" fmla="*/ 17 w 28"/>
                      <a:gd name="T85" fmla="*/ 26 h 32"/>
                      <a:gd name="T86" fmla="*/ 13 w 28"/>
                      <a:gd name="T87" fmla="*/ 28 h 32"/>
                      <a:gd name="T88" fmla="*/ 6 w 28"/>
                      <a:gd name="T89" fmla="*/ 28 h 32"/>
                      <a:gd name="T90" fmla="*/ 4 w 28"/>
                      <a:gd name="T91" fmla="*/ 28 h 32"/>
                      <a:gd name="T92" fmla="*/ 2 w 28"/>
                      <a:gd name="T93" fmla="*/ 29 h 32"/>
                      <a:gd name="T94" fmla="*/ 4 w 28"/>
                      <a:gd name="T95" fmla="*/ 27 h 32"/>
                      <a:gd name="T96" fmla="*/ 9 w 28"/>
                      <a:gd name="T97" fmla="*/ 25 h 32"/>
                      <a:gd name="T98" fmla="*/ 8 w 28"/>
                      <a:gd name="T99" fmla="*/ 5 h 32"/>
                      <a:gd name="T100" fmla="*/ 9 w 28"/>
                      <a:gd name="T101" fmla="*/ 6 h 32"/>
                      <a:gd name="T102" fmla="*/ 19 w 28"/>
                      <a:gd name="T103" fmla="*/ 16 h 32"/>
                      <a:gd name="T104" fmla="*/ 14 w 28"/>
                      <a:gd name="T105" fmla="*/ 11 h 32"/>
                      <a:gd name="T106" fmla="*/ 18 w 28"/>
                      <a:gd name="T107" fmla="*/ 19 h 32"/>
                      <a:gd name="T108" fmla="*/ 19 w 28"/>
                      <a:gd name="T109" fmla="*/ 17 h 32"/>
                      <a:gd name="T110" fmla="*/ 15 w 28"/>
                      <a:gd name="T111" fmla="*/ 14 h 32"/>
                      <a:gd name="T112" fmla="*/ 13 w 28"/>
                      <a:gd name="T113" fmla="*/ 13 h 32"/>
                      <a:gd name="T114" fmla="*/ 10 w 28"/>
                      <a:gd name="T115" fmla="*/ 6 h 32"/>
                      <a:gd name="T116" fmla="*/ 7 w 28"/>
                      <a:gd name="T117" fmla="*/ 1 h 32"/>
                      <a:gd name="T118" fmla="*/ 6 w 28"/>
                      <a:gd name="T11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8" h="32">
                        <a:moveTo>
                          <a:pt x="2" y="27"/>
                        </a:moveTo>
                        <a:cubicBezTo>
                          <a:pt x="4" y="22"/>
                          <a:pt x="5" y="18"/>
                          <a:pt x="7" y="14"/>
                        </a:cubicBezTo>
                        <a:cubicBezTo>
                          <a:pt x="6" y="14"/>
                          <a:pt x="6" y="13"/>
                          <a:pt x="5" y="13"/>
                        </a:cubicBezTo>
                        <a:cubicBezTo>
                          <a:pt x="4" y="17"/>
                          <a:pt x="4" y="21"/>
                          <a:pt x="3" y="25"/>
                        </a:cubicBezTo>
                        <a:cubicBezTo>
                          <a:pt x="3" y="25"/>
                          <a:pt x="4" y="25"/>
                          <a:pt x="4" y="25"/>
                        </a:cubicBezTo>
                        <a:cubicBezTo>
                          <a:pt x="5" y="20"/>
                          <a:pt x="6" y="15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15"/>
                          <a:pt x="4" y="20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0"/>
                          <a:pt x="7" y="14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9"/>
                        </a:cubicBezTo>
                        <a:cubicBezTo>
                          <a:pt x="7" y="9"/>
                          <a:pt x="7" y="9"/>
                          <a:pt x="8" y="9"/>
                        </a:cubicBezTo>
                        <a:cubicBezTo>
                          <a:pt x="8" y="6"/>
                          <a:pt x="8" y="3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7" y="7"/>
                          <a:pt x="5" y="13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4"/>
                          <a:pt x="7" y="9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10" y="10"/>
                          <a:pt x="8" y="17"/>
                          <a:pt x="7" y="23"/>
                        </a:cubicBezTo>
                        <a:cubicBezTo>
                          <a:pt x="8" y="23"/>
                          <a:pt x="8" y="23"/>
                          <a:pt x="9" y="23"/>
                        </a:cubicBezTo>
                        <a:cubicBezTo>
                          <a:pt x="8" y="17"/>
                          <a:pt x="10" y="12"/>
                          <a:pt x="11" y="7"/>
                        </a:cubicBezTo>
                        <a:cubicBezTo>
                          <a:pt x="11" y="7"/>
                          <a:pt x="10" y="6"/>
                          <a:pt x="10" y="6"/>
                        </a:cubicBezTo>
                        <a:cubicBezTo>
                          <a:pt x="10" y="13"/>
                          <a:pt x="10" y="20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1"/>
                          <a:pt x="12" y="15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6"/>
                          <a:pt x="12" y="22"/>
                          <a:pt x="11" y="28"/>
                        </a:cubicBezTo>
                        <a:cubicBezTo>
                          <a:pt x="11" y="28"/>
                          <a:pt x="11" y="28"/>
                          <a:pt x="12" y="28"/>
                        </a:cubicBezTo>
                        <a:cubicBezTo>
                          <a:pt x="12" y="23"/>
                          <a:pt x="13" y="18"/>
                          <a:pt x="14" y="13"/>
                        </a:cubicBezTo>
                        <a:cubicBezTo>
                          <a:pt x="14" y="13"/>
                          <a:pt x="13" y="13"/>
                          <a:pt x="13" y="13"/>
                        </a:cubicBezTo>
                        <a:cubicBezTo>
                          <a:pt x="14" y="18"/>
                          <a:pt x="13" y="22"/>
                          <a:pt x="13" y="27"/>
                        </a:cubicBezTo>
                        <a:cubicBezTo>
                          <a:pt x="13" y="27"/>
                          <a:pt x="14" y="27"/>
                          <a:pt x="14" y="27"/>
                        </a:cubicBezTo>
                        <a:cubicBezTo>
                          <a:pt x="14" y="22"/>
                          <a:pt x="14" y="17"/>
                          <a:pt x="16" y="12"/>
                        </a:cubicBezTo>
                        <a:cubicBezTo>
                          <a:pt x="15" y="12"/>
                          <a:pt x="15" y="12"/>
                          <a:pt x="14" y="12"/>
                        </a:cubicBezTo>
                        <a:cubicBezTo>
                          <a:pt x="15" y="17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6" y="18"/>
                          <a:pt x="17" y="14"/>
                        </a:cubicBezTo>
                        <a:cubicBezTo>
                          <a:pt x="16" y="14"/>
                          <a:pt x="16" y="14"/>
                          <a:pt x="15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7" y="23"/>
                          <a:pt x="18" y="19"/>
                          <a:pt x="19" y="15"/>
                        </a:cubicBezTo>
                        <a:cubicBezTo>
                          <a:pt x="18" y="15"/>
                          <a:pt x="18" y="15"/>
                          <a:pt x="17" y="15"/>
                        </a:cubicBezTo>
                        <a:cubicBezTo>
                          <a:pt x="18" y="19"/>
                          <a:pt x="18" y="23"/>
                          <a:pt x="18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9" y="24"/>
                          <a:pt x="20" y="20"/>
                          <a:pt x="20" y="17"/>
                        </a:cubicBezTo>
                        <a:cubicBezTo>
                          <a:pt x="20" y="17"/>
                          <a:pt x="19" y="17"/>
                          <a:pt x="19" y="17"/>
                        </a:cubicBezTo>
                        <a:cubicBezTo>
                          <a:pt x="21" y="20"/>
                          <a:pt x="21" y="23"/>
                          <a:pt x="22" y="27"/>
                        </a:cubicBezTo>
                        <a:cubicBezTo>
                          <a:pt x="22" y="27"/>
                          <a:pt x="23" y="27"/>
                          <a:pt x="23" y="26"/>
                        </a:cubicBezTo>
                        <a:cubicBezTo>
                          <a:pt x="22" y="24"/>
                          <a:pt x="20" y="18"/>
                          <a:pt x="26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4" y="22"/>
                          <a:pt x="21" y="20"/>
                          <a:pt x="19" y="18"/>
                        </a:cubicBezTo>
                        <a:cubicBezTo>
                          <a:pt x="19" y="19"/>
                          <a:pt x="18" y="19"/>
                          <a:pt x="18" y="20"/>
                        </a:cubicBezTo>
                        <a:cubicBezTo>
                          <a:pt x="19" y="20"/>
                          <a:pt x="21" y="21"/>
                          <a:pt x="22" y="22"/>
                        </a:cubicBezTo>
                        <a:cubicBezTo>
                          <a:pt x="22" y="22"/>
                          <a:pt x="23" y="22"/>
                          <a:pt x="23" y="21"/>
                        </a:cubicBezTo>
                        <a:cubicBezTo>
                          <a:pt x="20" y="19"/>
                          <a:pt x="16" y="17"/>
                          <a:pt x="14" y="14"/>
                        </a:cubicBezTo>
                        <a:cubicBezTo>
                          <a:pt x="14" y="14"/>
                          <a:pt x="13" y="14"/>
                          <a:pt x="13" y="15"/>
                        </a:cubicBezTo>
                        <a:cubicBezTo>
                          <a:pt x="16" y="16"/>
                          <a:pt x="19" y="19"/>
                          <a:pt x="22" y="21"/>
                        </a:cubicBezTo>
                        <a:cubicBezTo>
                          <a:pt x="23" y="22"/>
                          <a:pt x="24" y="21"/>
                          <a:pt x="23" y="20"/>
                        </a:cubicBezTo>
                        <a:cubicBezTo>
                          <a:pt x="20" y="17"/>
                          <a:pt x="17" y="14"/>
                          <a:pt x="15" y="10"/>
                        </a:cubicBezTo>
                        <a:cubicBezTo>
                          <a:pt x="15" y="11"/>
                          <a:pt x="15" y="11"/>
                          <a:pt x="14" y="11"/>
                        </a:cubicBezTo>
                        <a:cubicBezTo>
                          <a:pt x="19" y="13"/>
                          <a:pt x="23" y="18"/>
                          <a:pt x="25" y="22"/>
                        </a:cubicBezTo>
                        <a:cubicBezTo>
                          <a:pt x="25" y="22"/>
                          <a:pt x="26" y="22"/>
                          <a:pt x="26" y="22"/>
                        </a:cubicBezTo>
                        <a:cubicBezTo>
                          <a:pt x="24" y="20"/>
                          <a:pt x="23" y="18"/>
                          <a:pt x="22" y="15"/>
                        </a:cubicBezTo>
                        <a:cubicBezTo>
                          <a:pt x="22" y="15"/>
                          <a:pt x="21" y="15"/>
                          <a:pt x="21" y="16"/>
                        </a:cubicBezTo>
                        <a:cubicBezTo>
                          <a:pt x="23" y="18"/>
                          <a:pt x="24" y="20"/>
                          <a:pt x="24" y="23"/>
                        </a:cubicBezTo>
                        <a:cubicBezTo>
                          <a:pt x="25" y="23"/>
                          <a:pt x="25" y="23"/>
                          <a:pt x="26" y="23"/>
                        </a:cubicBezTo>
                        <a:cubicBezTo>
                          <a:pt x="24" y="20"/>
                          <a:pt x="22" y="18"/>
                          <a:pt x="21" y="16"/>
                        </a:cubicBezTo>
                        <a:cubicBezTo>
                          <a:pt x="20" y="15"/>
                          <a:pt x="19" y="16"/>
                          <a:pt x="19" y="16"/>
                        </a:cubicBezTo>
                        <a:cubicBezTo>
                          <a:pt x="20" y="18"/>
                          <a:pt x="21" y="19"/>
                          <a:pt x="21" y="21"/>
                        </a:cubicBezTo>
                        <a:cubicBezTo>
                          <a:pt x="22" y="21"/>
                          <a:pt x="22" y="20"/>
                          <a:pt x="22" y="20"/>
                        </a:cubicBezTo>
                        <a:cubicBezTo>
                          <a:pt x="18" y="16"/>
                          <a:pt x="14" y="11"/>
                          <a:pt x="9" y="8"/>
                        </a:cubicBezTo>
                        <a:cubicBezTo>
                          <a:pt x="8" y="7"/>
                          <a:pt x="7" y="8"/>
                          <a:pt x="8" y="9"/>
                        </a:cubicBezTo>
                        <a:cubicBezTo>
                          <a:pt x="10" y="12"/>
                          <a:pt x="13" y="14"/>
                          <a:pt x="17" y="15"/>
                        </a:cubicBezTo>
                        <a:cubicBezTo>
                          <a:pt x="17" y="15"/>
                          <a:pt x="18" y="14"/>
                          <a:pt x="17" y="14"/>
                        </a:cubicBezTo>
                        <a:cubicBezTo>
                          <a:pt x="15" y="11"/>
                          <a:pt x="13" y="8"/>
                          <a:pt x="10" y="5"/>
                        </a:cubicBezTo>
                        <a:cubicBezTo>
                          <a:pt x="10" y="6"/>
                          <a:pt x="9" y="6"/>
                          <a:pt x="9" y="6"/>
                        </a:cubicBezTo>
                        <a:cubicBezTo>
                          <a:pt x="11" y="8"/>
                          <a:pt x="13" y="10"/>
                          <a:pt x="15" y="12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5" y="9"/>
                          <a:pt x="13" y="7"/>
                          <a:pt x="11" y="5"/>
                        </a:cubicBezTo>
                        <a:cubicBezTo>
                          <a:pt x="11" y="5"/>
                          <a:pt x="10" y="5"/>
                          <a:pt x="10" y="6"/>
                        </a:cubicBezTo>
                        <a:cubicBezTo>
                          <a:pt x="14" y="7"/>
                          <a:pt x="15" y="10"/>
                          <a:pt x="17" y="13"/>
                        </a:cubicBezTo>
                        <a:cubicBezTo>
                          <a:pt x="17" y="13"/>
                          <a:pt x="17" y="12"/>
                          <a:pt x="18" y="12"/>
                        </a:cubicBezTo>
                        <a:cubicBezTo>
                          <a:pt x="14" y="10"/>
                          <a:pt x="12" y="7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8" y="9"/>
                          <a:pt x="9" y="14"/>
                          <a:pt x="10" y="19"/>
                        </a:cubicBezTo>
                        <a:cubicBezTo>
                          <a:pt x="10" y="20"/>
                          <a:pt x="12" y="19"/>
                          <a:pt x="12" y="18"/>
                        </a:cubicBezTo>
                        <a:cubicBezTo>
                          <a:pt x="11" y="17"/>
                          <a:pt x="11" y="17"/>
                          <a:pt x="10" y="16"/>
                        </a:cubicBezTo>
                        <a:cubicBezTo>
                          <a:pt x="10" y="15"/>
                          <a:pt x="9" y="15"/>
                          <a:pt x="9" y="16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2"/>
                          <a:pt x="8" y="22"/>
                          <a:pt x="8" y="21"/>
                        </a:cubicBezTo>
                        <a:cubicBezTo>
                          <a:pt x="9" y="19"/>
                          <a:pt x="9" y="17"/>
                          <a:pt x="9" y="14"/>
                        </a:cubicBezTo>
                        <a:cubicBezTo>
                          <a:pt x="9" y="13"/>
                          <a:pt x="7" y="13"/>
                          <a:pt x="7" y="14"/>
                        </a:cubicBezTo>
                        <a:cubicBezTo>
                          <a:pt x="7" y="18"/>
                          <a:pt x="7" y="21"/>
                          <a:pt x="7" y="25"/>
                        </a:cubicBezTo>
                        <a:cubicBezTo>
                          <a:pt x="7" y="26"/>
                          <a:pt x="8" y="26"/>
                          <a:pt x="9" y="25"/>
                        </a:cubicBezTo>
                        <a:cubicBezTo>
                          <a:pt x="9" y="21"/>
                          <a:pt x="9" y="17"/>
                          <a:pt x="9" y="14"/>
                        </a:cubicBezTo>
                        <a:cubicBezTo>
                          <a:pt x="9" y="13"/>
                          <a:pt x="8" y="13"/>
                          <a:pt x="8" y="14"/>
                        </a:cubicBezTo>
                        <a:cubicBezTo>
                          <a:pt x="7" y="18"/>
                          <a:pt x="7" y="22"/>
                          <a:pt x="7" y="25"/>
                        </a:cubicBezTo>
                        <a:cubicBezTo>
                          <a:pt x="6" y="26"/>
                          <a:pt x="8" y="26"/>
                          <a:pt x="8" y="26"/>
                        </a:cubicBezTo>
                        <a:cubicBezTo>
                          <a:pt x="8" y="25"/>
                          <a:pt x="9" y="24"/>
                          <a:pt x="9" y="23"/>
                        </a:cubicBezTo>
                        <a:cubicBezTo>
                          <a:pt x="9" y="22"/>
                          <a:pt x="8" y="22"/>
                          <a:pt x="8" y="22"/>
                        </a:cubicBezTo>
                        <a:cubicBezTo>
                          <a:pt x="7" y="23"/>
                          <a:pt x="5" y="24"/>
                          <a:pt x="4" y="25"/>
                        </a:cubicBezTo>
                        <a:cubicBezTo>
                          <a:pt x="4" y="26"/>
                          <a:pt x="4" y="26"/>
                          <a:pt x="4" y="27"/>
                        </a:cubicBezTo>
                        <a:cubicBezTo>
                          <a:pt x="6" y="27"/>
                          <a:pt x="8" y="27"/>
                          <a:pt x="10" y="27"/>
                        </a:cubicBezTo>
                        <a:cubicBezTo>
                          <a:pt x="11" y="27"/>
                          <a:pt x="11" y="25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2" y="25"/>
                          <a:pt x="3" y="26"/>
                        </a:cubicBezTo>
                        <a:cubicBezTo>
                          <a:pt x="4" y="27"/>
                          <a:pt x="5" y="27"/>
                          <a:pt x="6" y="28"/>
                        </a:cubicBezTo>
                        <a:cubicBezTo>
                          <a:pt x="6" y="28"/>
                          <a:pt x="6" y="27"/>
                          <a:pt x="6" y="27"/>
                        </a:cubicBezTo>
                        <a:cubicBezTo>
                          <a:pt x="5" y="27"/>
                          <a:pt x="4" y="27"/>
                          <a:pt x="2" y="27"/>
                        </a:cubicBezTo>
                        <a:cubicBezTo>
                          <a:pt x="1" y="27"/>
                          <a:pt x="1" y="28"/>
                          <a:pt x="2" y="28"/>
                        </a:cubicBezTo>
                        <a:cubicBezTo>
                          <a:pt x="4" y="30"/>
                          <a:pt x="6" y="30"/>
                          <a:pt x="8" y="30"/>
                        </a:cubicBezTo>
                        <a:cubicBezTo>
                          <a:pt x="9" y="30"/>
                          <a:pt x="9" y="29"/>
                          <a:pt x="8" y="29"/>
                        </a:cubicBezTo>
                        <a:cubicBezTo>
                          <a:pt x="6" y="28"/>
                          <a:pt x="4" y="28"/>
                          <a:pt x="2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4" y="30"/>
                          <a:pt x="7" y="31"/>
                          <a:pt x="10" y="30"/>
                        </a:cubicBezTo>
                        <a:cubicBezTo>
                          <a:pt x="10" y="30"/>
                          <a:pt x="11" y="29"/>
                          <a:pt x="10" y="29"/>
                        </a:cubicBezTo>
                        <a:cubicBezTo>
                          <a:pt x="8" y="28"/>
                          <a:pt x="6" y="27"/>
                          <a:pt x="4" y="27"/>
                        </a:cubicBezTo>
                        <a:cubicBezTo>
                          <a:pt x="4" y="27"/>
                          <a:pt x="4" y="28"/>
                          <a:pt x="4" y="28"/>
                        </a:cubicBezTo>
                        <a:cubicBezTo>
                          <a:pt x="7" y="28"/>
                          <a:pt x="9" y="28"/>
                          <a:pt x="12" y="28"/>
                        </a:cubicBezTo>
                        <a:cubicBezTo>
                          <a:pt x="13" y="28"/>
                          <a:pt x="13" y="27"/>
                          <a:pt x="12" y="27"/>
                        </a:cubicBezTo>
                        <a:cubicBezTo>
                          <a:pt x="9" y="27"/>
                          <a:pt x="7" y="26"/>
                          <a:pt x="4" y="26"/>
                        </a:cubicBezTo>
                        <a:cubicBezTo>
                          <a:pt x="3" y="26"/>
                          <a:pt x="3" y="28"/>
                          <a:pt x="4" y="28"/>
                        </a:cubicBezTo>
                        <a:cubicBezTo>
                          <a:pt x="8" y="28"/>
                          <a:pt x="12" y="28"/>
                          <a:pt x="16" y="27"/>
                        </a:cubicBezTo>
                        <a:cubicBezTo>
                          <a:pt x="17" y="27"/>
                          <a:pt x="16" y="26"/>
                          <a:pt x="16" y="26"/>
                        </a:cubicBezTo>
                        <a:cubicBezTo>
                          <a:pt x="12" y="26"/>
                          <a:pt x="9" y="25"/>
                          <a:pt x="6" y="27"/>
                        </a:cubicBezTo>
                        <a:cubicBezTo>
                          <a:pt x="5" y="27"/>
                          <a:pt x="5" y="28"/>
                          <a:pt x="6" y="28"/>
                        </a:cubicBezTo>
                        <a:cubicBezTo>
                          <a:pt x="10" y="30"/>
                          <a:pt x="14" y="30"/>
                          <a:pt x="17" y="28"/>
                        </a:cubicBezTo>
                        <a:cubicBezTo>
                          <a:pt x="18" y="28"/>
                          <a:pt x="18" y="27"/>
                          <a:pt x="17" y="27"/>
                        </a:cubicBezTo>
                        <a:cubicBezTo>
                          <a:pt x="15" y="26"/>
                          <a:pt x="13" y="26"/>
                          <a:pt x="11" y="26"/>
                        </a:cubicBezTo>
                        <a:cubicBezTo>
                          <a:pt x="10" y="26"/>
                          <a:pt x="10" y="28"/>
                          <a:pt x="11" y="28"/>
                        </a:cubicBezTo>
                        <a:cubicBezTo>
                          <a:pt x="14" y="28"/>
                          <a:pt x="17" y="29"/>
                          <a:pt x="20" y="28"/>
                        </a:cubicBezTo>
                        <a:cubicBezTo>
                          <a:pt x="21" y="28"/>
                          <a:pt x="21" y="27"/>
                          <a:pt x="20" y="27"/>
                        </a:cubicBezTo>
                        <a:cubicBezTo>
                          <a:pt x="18" y="26"/>
                          <a:pt x="15" y="26"/>
                          <a:pt x="13" y="27"/>
                        </a:cubicBezTo>
                        <a:cubicBezTo>
                          <a:pt x="12" y="27"/>
                          <a:pt x="12" y="28"/>
                          <a:pt x="13" y="28"/>
                        </a:cubicBezTo>
                        <a:cubicBezTo>
                          <a:pt x="17" y="29"/>
                          <a:pt x="19" y="28"/>
                          <a:pt x="22" y="26"/>
                        </a:cubicBezTo>
                        <a:cubicBezTo>
                          <a:pt x="23" y="26"/>
                          <a:pt x="23" y="25"/>
                          <a:pt x="22" y="25"/>
                        </a:cubicBezTo>
                        <a:cubicBezTo>
                          <a:pt x="20" y="25"/>
                          <a:pt x="19" y="24"/>
                          <a:pt x="17" y="24"/>
                        </a:cubicBezTo>
                        <a:cubicBezTo>
                          <a:pt x="17" y="25"/>
                          <a:pt x="17" y="25"/>
                          <a:pt x="17" y="26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0" y="22"/>
                          <a:pt x="20" y="22"/>
                          <a:pt x="19" y="21"/>
                        </a:cubicBezTo>
                        <a:cubicBezTo>
                          <a:pt x="18" y="23"/>
                          <a:pt x="17" y="24"/>
                          <a:pt x="16" y="25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8" y="24"/>
                          <a:pt x="18" y="23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8" y="23"/>
                          <a:pt x="17" y="25"/>
                          <a:pt x="17" y="27"/>
                        </a:cubicBezTo>
                        <a:cubicBezTo>
                          <a:pt x="16" y="27"/>
                          <a:pt x="17" y="28"/>
                          <a:pt x="18" y="28"/>
                        </a:cubicBezTo>
                        <a:cubicBezTo>
                          <a:pt x="19" y="27"/>
                          <a:pt x="21" y="26"/>
                          <a:pt x="22" y="25"/>
                        </a:cubicBezTo>
                        <a:cubicBezTo>
                          <a:pt x="22" y="25"/>
                          <a:pt x="22" y="24"/>
                          <a:pt x="22" y="24"/>
                        </a:cubicBezTo>
                        <a:cubicBezTo>
                          <a:pt x="20" y="25"/>
                          <a:pt x="19" y="26"/>
                          <a:pt x="18" y="27"/>
                        </a:cubicBezTo>
                        <a:cubicBezTo>
                          <a:pt x="17" y="28"/>
                          <a:pt x="18" y="29"/>
                          <a:pt x="19" y="28"/>
                        </a:cubicBezTo>
                        <a:cubicBezTo>
                          <a:pt x="21" y="27"/>
                          <a:pt x="22" y="25"/>
                          <a:pt x="24" y="24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2" y="24"/>
                          <a:pt x="21" y="25"/>
                          <a:pt x="20" y="26"/>
                        </a:cubicBezTo>
                        <a:cubicBezTo>
                          <a:pt x="21" y="26"/>
                          <a:pt x="21" y="26"/>
                          <a:pt x="21" y="27"/>
                        </a:cubicBezTo>
                        <a:cubicBezTo>
                          <a:pt x="21" y="27"/>
                          <a:pt x="24" y="23"/>
                          <a:pt x="23" y="25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5" y="25"/>
                          <a:pt x="25" y="25"/>
                          <a:pt x="26" y="25"/>
                        </a:cubicBezTo>
                        <a:cubicBezTo>
                          <a:pt x="26" y="24"/>
                          <a:pt x="26" y="23"/>
                          <a:pt x="25" y="24"/>
                        </a:cubicBezTo>
                        <a:cubicBezTo>
                          <a:pt x="23" y="25"/>
                          <a:pt x="22" y="25"/>
                          <a:pt x="20" y="26"/>
                        </a:cubicBezTo>
                        <a:cubicBezTo>
                          <a:pt x="20" y="27"/>
                          <a:pt x="20" y="27"/>
                          <a:pt x="21" y="27"/>
                        </a:cubicBezTo>
                        <a:cubicBezTo>
                          <a:pt x="22" y="27"/>
                          <a:pt x="23" y="26"/>
                          <a:pt x="25" y="26"/>
                        </a:cubicBezTo>
                        <a:cubicBezTo>
                          <a:pt x="24" y="25"/>
                          <a:pt x="24" y="25"/>
                          <a:pt x="24" y="24"/>
                        </a:cubicBezTo>
                        <a:cubicBezTo>
                          <a:pt x="21" y="27"/>
                          <a:pt x="18" y="28"/>
                          <a:pt x="14" y="29"/>
                        </a:cubicBezTo>
                        <a:cubicBezTo>
                          <a:pt x="6" y="31"/>
                          <a:pt x="6" y="24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21"/>
                          <a:pt x="5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6" y="18"/>
                          <a:pt x="6" y="15"/>
                          <a:pt x="7" y="12"/>
                        </a:cubicBezTo>
                        <a:cubicBezTo>
                          <a:pt x="6" y="12"/>
                          <a:pt x="6" y="12"/>
                          <a:pt x="5" y="12"/>
                        </a:cubicBezTo>
                        <a:cubicBezTo>
                          <a:pt x="6" y="14"/>
                          <a:pt x="7" y="17"/>
                          <a:pt x="7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8" y="16"/>
                          <a:pt x="8" y="12"/>
                          <a:pt x="9" y="8"/>
                        </a:cubicBezTo>
                        <a:cubicBezTo>
                          <a:pt x="9" y="8"/>
                          <a:pt x="8" y="8"/>
                          <a:pt x="8" y="8"/>
                        </a:cubicBezTo>
                        <a:cubicBezTo>
                          <a:pt x="7" y="13"/>
                          <a:pt x="7" y="17"/>
                          <a:pt x="7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3"/>
                          <a:pt x="7" y="12"/>
                          <a:pt x="7" y="13"/>
                        </a:cubicBezTo>
                        <a:cubicBezTo>
                          <a:pt x="6" y="17"/>
                          <a:pt x="5" y="22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3" y="25"/>
                          <a:pt x="3" y="24"/>
                          <a:pt x="4" y="23"/>
                        </a:cubicBezTo>
                        <a:cubicBezTo>
                          <a:pt x="4" y="22"/>
                          <a:pt x="3" y="21"/>
                          <a:pt x="3" y="22"/>
                        </a:cubicBezTo>
                        <a:cubicBezTo>
                          <a:pt x="1" y="25"/>
                          <a:pt x="0" y="27"/>
                          <a:pt x="0" y="31"/>
                        </a:cubicBezTo>
                        <a:cubicBezTo>
                          <a:pt x="0" y="31"/>
                          <a:pt x="1" y="31"/>
                          <a:pt x="1" y="31"/>
                        </a:cubicBezTo>
                        <a:cubicBezTo>
                          <a:pt x="3" y="27"/>
                          <a:pt x="5" y="23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21"/>
                          <a:pt x="6" y="23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2"/>
                          <a:pt x="8" y="20"/>
                          <a:pt x="8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6" y="20"/>
                          <a:pt x="7" y="22"/>
                          <a:pt x="7" y="24"/>
                        </a:cubicBezTo>
                        <a:cubicBezTo>
                          <a:pt x="7" y="25"/>
                          <a:pt x="8" y="25"/>
                          <a:pt x="8" y="24"/>
                        </a:cubicBezTo>
                        <a:cubicBezTo>
                          <a:pt x="9" y="22"/>
                          <a:pt x="9" y="20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11" y="22"/>
                          <a:pt x="15" y="26"/>
                          <a:pt x="20" y="21"/>
                        </a:cubicBezTo>
                        <a:cubicBezTo>
                          <a:pt x="20" y="21"/>
                          <a:pt x="19" y="20"/>
                          <a:pt x="19" y="20"/>
                        </a:cubicBezTo>
                        <a:cubicBezTo>
                          <a:pt x="17" y="22"/>
                          <a:pt x="17" y="23"/>
                          <a:pt x="16" y="24"/>
                        </a:cubicBezTo>
                        <a:cubicBezTo>
                          <a:pt x="15" y="25"/>
                          <a:pt x="16" y="25"/>
                          <a:pt x="16" y="25"/>
                        </a:cubicBezTo>
                        <a:cubicBezTo>
                          <a:pt x="19" y="26"/>
                          <a:pt x="20" y="26"/>
                          <a:pt x="22" y="26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9" y="25"/>
                          <a:pt x="18" y="27"/>
                          <a:pt x="17" y="29"/>
                        </a:cubicBezTo>
                        <a:cubicBezTo>
                          <a:pt x="17" y="29"/>
                          <a:pt x="17" y="30"/>
                          <a:pt x="18" y="30"/>
                        </a:cubicBezTo>
                        <a:cubicBezTo>
                          <a:pt x="20" y="30"/>
                          <a:pt x="21" y="29"/>
                          <a:pt x="23" y="28"/>
                        </a:cubicBezTo>
                        <a:cubicBezTo>
                          <a:pt x="24" y="28"/>
                          <a:pt x="24" y="27"/>
                          <a:pt x="23" y="27"/>
                        </a:cubicBezTo>
                        <a:cubicBezTo>
                          <a:pt x="22" y="27"/>
                          <a:pt x="21" y="27"/>
                          <a:pt x="21" y="28"/>
                        </a:cubicBezTo>
                        <a:cubicBezTo>
                          <a:pt x="21" y="28"/>
                          <a:pt x="21" y="28"/>
                          <a:pt x="21" y="29"/>
                        </a:cubicBezTo>
                        <a:cubicBezTo>
                          <a:pt x="23" y="28"/>
                          <a:pt x="24" y="27"/>
                          <a:pt x="26" y="26"/>
                        </a:cubicBezTo>
                        <a:cubicBezTo>
                          <a:pt x="26" y="26"/>
                          <a:pt x="26" y="25"/>
                          <a:pt x="25" y="25"/>
                        </a:cubicBezTo>
                        <a:cubicBezTo>
                          <a:pt x="24" y="25"/>
                          <a:pt x="24" y="26"/>
                          <a:pt x="23" y="26"/>
                        </a:cubicBezTo>
                        <a:cubicBezTo>
                          <a:pt x="23" y="26"/>
                          <a:pt x="23" y="27"/>
                          <a:pt x="24" y="27"/>
                        </a:cubicBezTo>
                        <a:cubicBezTo>
                          <a:pt x="24" y="26"/>
                          <a:pt x="25" y="24"/>
                          <a:pt x="26" y="23"/>
                        </a:cubicBezTo>
                        <a:cubicBezTo>
                          <a:pt x="26" y="23"/>
                          <a:pt x="26" y="23"/>
                          <a:pt x="25" y="22"/>
                        </a:cubicBezTo>
                        <a:cubicBezTo>
                          <a:pt x="25" y="23"/>
                          <a:pt x="24" y="24"/>
                          <a:pt x="24" y="24"/>
                        </a:cubicBezTo>
                        <a:cubicBezTo>
                          <a:pt x="23" y="25"/>
                          <a:pt x="24" y="26"/>
                          <a:pt x="25" y="25"/>
                        </a:cubicBezTo>
                        <a:cubicBezTo>
                          <a:pt x="26" y="25"/>
                          <a:pt x="26" y="24"/>
                          <a:pt x="27" y="23"/>
                        </a:cubicBezTo>
                        <a:cubicBezTo>
                          <a:pt x="27" y="23"/>
                          <a:pt x="27" y="23"/>
                          <a:pt x="26" y="23"/>
                        </a:cubicBezTo>
                        <a:cubicBezTo>
                          <a:pt x="26" y="23"/>
                          <a:pt x="26" y="24"/>
                          <a:pt x="25" y="25"/>
                        </a:cubicBezTo>
                        <a:cubicBezTo>
                          <a:pt x="25" y="25"/>
                          <a:pt x="26" y="26"/>
                          <a:pt x="26" y="26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8" y="25"/>
                          <a:pt x="28" y="24"/>
                          <a:pt x="27" y="24"/>
                        </a:cubicBezTo>
                        <a:cubicBezTo>
                          <a:pt x="23" y="21"/>
                          <a:pt x="19" y="18"/>
                          <a:pt x="15" y="15"/>
                        </a:cubicBezTo>
                        <a:cubicBezTo>
                          <a:pt x="14" y="15"/>
                          <a:pt x="14" y="15"/>
                          <a:pt x="14" y="16"/>
                        </a:cubicBezTo>
                        <a:cubicBezTo>
                          <a:pt x="12" y="18"/>
                          <a:pt x="12" y="20"/>
                          <a:pt x="12" y="23"/>
                        </a:cubicBezTo>
                        <a:cubicBezTo>
                          <a:pt x="12" y="24"/>
                          <a:pt x="14" y="24"/>
                          <a:pt x="14" y="23"/>
                        </a:cubicBezTo>
                        <a:cubicBezTo>
                          <a:pt x="14" y="20"/>
                          <a:pt x="14" y="18"/>
                          <a:pt x="13" y="15"/>
                        </a:cubicBezTo>
                        <a:cubicBezTo>
                          <a:pt x="13" y="15"/>
                          <a:pt x="12" y="15"/>
                          <a:pt x="12" y="16"/>
                        </a:cubicBezTo>
                        <a:cubicBezTo>
                          <a:pt x="13" y="18"/>
                          <a:pt x="14" y="20"/>
                          <a:pt x="15" y="23"/>
                        </a:cubicBezTo>
                        <a:cubicBezTo>
                          <a:pt x="16" y="22"/>
                          <a:pt x="16" y="22"/>
                          <a:pt x="17" y="22"/>
                        </a:cubicBezTo>
                        <a:cubicBezTo>
                          <a:pt x="16" y="21"/>
                          <a:pt x="15" y="20"/>
                          <a:pt x="14" y="18"/>
                        </a:cubicBezTo>
                        <a:cubicBezTo>
                          <a:pt x="14" y="18"/>
                          <a:pt x="13" y="18"/>
                          <a:pt x="13" y="18"/>
                        </a:cubicBezTo>
                        <a:cubicBezTo>
                          <a:pt x="12" y="21"/>
                          <a:pt x="12" y="24"/>
                          <a:pt x="12" y="26"/>
                        </a:cubicBezTo>
                        <a:cubicBezTo>
                          <a:pt x="12" y="27"/>
                          <a:pt x="14" y="27"/>
                          <a:pt x="14" y="26"/>
                        </a:cubicBezTo>
                        <a:cubicBezTo>
                          <a:pt x="14" y="25"/>
                          <a:pt x="15" y="24"/>
                          <a:pt x="15" y="23"/>
                        </a:cubicBezTo>
                        <a:cubicBezTo>
                          <a:pt x="15" y="23"/>
                          <a:pt x="14" y="23"/>
                          <a:pt x="14" y="22"/>
                        </a:cubicBezTo>
                        <a:cubicBezTo>
                          <a:pt x="14" y="24"/>
                          <a:pt x="14" y="25"/>
                          <a:pt x="14" y="26"/>
                        </a:cubicBezTo>
                        <a:cubicBezTo>
                          <a:pt x="14" y="27"/>
                          <a:pt x="15" y="27"/>
                          <a:pt x="15" y="26"/>
                        </a:cubicBezTo>
                        <a:cubicBezTo>
                          <a:pt x="15" y="25"/>
                          <a:pt x="16" y="23"/>
                          <a:pt x="16" y="22"/>
                        </a:cubicBezTo>
                        <a:cubicBezTo>
                          <a:pt x="16" y="22"/>
                          <a:pt x="15" y="22"/>
                          <a:pt x="15" y="22"/>
                        </a:cubicBezTo>
                        <a:cubicBezTo>
                          <a:pt x="15" y="23"/>
                          <a:pt x="15" y="24"/>
                          <a:pt x="16" y="25"/>
                        </a:cubicBezTo>
                        <a:cubicBezTo>
                          <a:pt x="16" y="26"/>
                          <a:pt x="17" y="26"/>
                          <a:pt x="17" y="25"/>
                        </a:cubicBezTo>
                        <a:cubicBezTo>
                          <a:pt x="17" y="23"/>
                          <a:pt x="17" y="22"/>
                          <a:pt x="19" y="21"/>
                        </a:cubicBezTo>
                        <a:cubicBezTo>
                          <a:pt x="20" y="22"/>
                          <a:pt x="20" y="23"/>
                          <a:pt x="21" y="24"/>
                        </a:cubicBezTo>
                        <a:cubicBezTo>
                          <a:pt x="22" y="25"/>
                          <a:pt x="23" y="24"/>
                          <a:pt x="22" y="24"/>
                        </a:cubicBezTo>
                        <a:cubicBezTo>
                          <a:pt x="21" y="21"/>
                          <a:pt x="21" y="18"/>
                          <a:pt x="20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8" y="16"/>
                        </a:cubicBezTo>
                        <a:cubicBezTo>
                          <a:pt x="18" y="16"/>
                          <a:pt x="18" y="18"/>
                          <a:pt x="19" y="17"/>
                        </a:cubicBezTo>
                        <a:cubicBezTo>
                          <a:pt x="18" y="18"/>
                          <a:pt x="21" y="23"/>
                          <a:pt x="21" y="24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1" y="22"/>
                          <a:pt x="20" y="20"/>
                          <a:pt x="19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0"/>
                          <a:pt x="15" y="22"/>
                          <a:pt x="16" y="25"/>
                        </a:cubicBezTo>
                        <a:cubicBezTo>
                          <a:pt x="16" y="25"/>
                          <a:pt x="16" y="25"/>
                          <a:pt x="17" y="25"/>
                        </a:cubicBezTo>
                        <a:cubicBezTo>
                          <a:pt x="17" y="24"/>
                          <a:pt x="16" y="22"/>
                          <a:pt x="16" y="21"/>
                        </a:cubicBezTo>
                        <a:cubicBezTo>
                          <a:pt x="16" y="21"/>
                          <a:pt x="15" y="21"/>
                          <a:pt x="15" y="21"/>
                        </a:cubicBezTo>
                        <a:cubicBezTo>
                          <a:pt x="14" y="23"/>
                          <a:pt x="14" y="24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4"/>
                          <a:pt x="15" y="22"/>
                        </a:cubicBezTo>
                        <a:cubicBezTo>
                          <a:pt x="15" y="22"/>
                          <a:pt x="14" y="22"/>
                          <a:pt x="14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3" y="26"/>
                          <a:pt x="13" y="26"/>
                          <a:pt x="14" y="26"/>
                        </a:cubicBezTo>
                        <a:cubicBezTo>
                          <a:pt x="14" y="24"/>
                          <a:pt x="14" y="22"/>
                          <a:pt x="14" y="19"/>
                        </a:cubicBezTo>
                        <a:cubicBezTo>
                          <a:pt x="14" y="19"/>
                          <a:pt x="13" y="19"/>
                          <a:pt x="13" y="19"/>
                        </a:cubicBezTo>
                        <a:cubicBezTo>
                          <a:pt x="14" y="20"/>
                          <a:pt x="15" y="21"/>
                          <a:pt x="15" y="23"/>
                        </a:cubicBezTo>
                        <a:cubicBezTo>
                          <a:pt x="16" y="23"/>
                          <a:pt x="17" y="23"/>
                          <a:pt x="17" y="22"/>
                        </a:cubicBezTo>
                        <a:cubicBezTo>
                          <a:pt x="16" y="20"/>
                          <a:pt x="15" y="17"/>
                          <a:pt x="13" y="15"/>
                        </a:cubicBezTo>
                        <a:cubicBezTo>
                          <a:pt x="13" y="14"/>
                          <a:pt x="12" y="15"/>
                          <a:pt x="12" y="15"/>
                        </a:cubicBezTo>
                        <a:cubicBezTo>
                          <a:pt x="12" y="18"/>
                          <a:pt x="12" y="21"/>
                          <a:pt x="12" y="23"/>
                        </a:cubicBezTo>
                        <a:cubicBezTo>
                          <a:pt x="13" y="23"/>
                          <a:pt x="13" y="23"/>
                          <a:pt x="14" y="23"/>
                        </a:cubicBezTo>
                        <a:cubicBezTo>
                          <a:pt x="13" y="9"/>
                          <a:pt x="22" y="26"/>
                          <a:pt x="26" y="24"/>
                        </a:cubicBezTo>
                        <a:cubicBezTo>
                          <a:pt x="26" y="25"/>
                          <a:pt x="26" y="25"/>
                          <a:pt x="27" y="25"/>
                        </a:cubicBezTo>
                        <a:cubicBezTo>
                          <a:pt x="27" y="24"/>
                          <a:pt x="27" y="24"/>
                          <a:pt x="28" y="23"/>
                        </a:cubicBezTo>
                        <a:cubicBezTo>
                          <a:pt x="28" y="22"/>
                          <a:pt x="27" y="22"/>
                          <a:pt x="27" y="22"/>
                        </a:cubicBezTo>
                        <a:cubicBezTo>
                          <a:pt x="25" y="23"/>
                          <a:pt x="25" y="23"/>
                          <a:pt x="24" y="24"/>
                        </a:cubicBezTo>
                        <a:cubicBezTo>
                          <a:pt x="24" y="25"/>
                          <a:pt x="24" y="25"/>
                          <a:pt x="25" y="25"/>
                        </a:cubicBezTo>
                        <a:cubicBezTo>
                          <a:pt x="25" y="25"/>
                          <a:pt x="26" y="24"/>
                          <a:pt x="26" y="23"/>
                        </a:cubicBezTo>
                        <a:cubicBezTo>
                          <a:pt x="27" y="23"/>
                          <a:pt x="26" y="22"/>
                          <a:pt x="25" y="22"/>
                        </a:cubicBezTo>
                        <a:cubicBezTo>
                          <a:pt x="24" y="24"/>
                          <a:pt x="23" y="25"/>
                          <a:pt x="22" y="26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4" y="27"/>
                          <a:pt x="25" y="27"/>
                          <a:pt x="26" y="26"/>
                        </a:cubicBezTo>
                        <a:cubicBezTo>
                          <a:pt x="25" y="26"/>
                          <a:pt x="25" y="26"/>
                          <a:pt x="25" y="25"/>
                        </a:cubicBezTo>
                        <a:cubicBezTo>
                          <a:pt x="23" y="26"/>
                          <a:pt x="22" y="27"/>
                          <a:pt x="20" y="28"/>
                        </a:cubicBezTo>
                        <a:cubicBezTo>
                          <a:pt x="20" y="28"/>
                          <a:pt x="20" y="29"/>
                          <a:pt x="21" y="29"/>
                        </a:cubicBezTo>
                        <a:cubicBezTo>
                          <a:pt x="22" y="29"/>
                          <a:pt x="23" y="29"/>
                          <a:pt x="23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19" y="28"/>
                          <a:pt x="19" y="27"/>
                          <a:pt x="22" y="26"/>
                        </a:cubicBezTo>
                        <a:cubicBezTo>
                          <a:pt x="23" y="25"/>
                          <a:pt x="22" y="24"/>
                          <a:pt x="22" y="24"/>
                        </a:cubicBezTo>
                        <a:cubicBezTo>
                          <a:pt x="18" y="25"/>
                          <a:pt x="16" y="24"/>
                          <a:pt x="20" y="21"/>
                        </a:cubicBezTo>
                        <a:cubicBezTo>
                          <a:pt x="19" y="21"/>
                          <a:pt x="19" y="21"/>
                          <a:pt x="19" y="20"/>
                        </a:cubicBezTo>
                        <a:cubicBezTo>
                          <a:pt x="14" y="22"/>
                          <a:pt x="11" y="21"/>
                          <a:pt x="10" y="17"/>
                        </a:cubicBezTo>
                        <a:cubicBezTo>
                          <a:pt x="10" y="17"/>
                          <a:pt x="9" y="16"/>
                          <a:pt x="9" y="17"/>
                        </a:cubicBezTo>
                        <a:cubicBezTo>
                          <a:pt x="8" y="19"/>
                          <a:pt x="7" y="21"/>
                          <a:pt x="7" y="24"/>
                        </a:cubicBezTo>
                        <a:cubicBezTo>
                          <a:pt x="7" y="24"/>
                          <a:pt x="8" y="24"/>
                          <a:pt x="8" y="24"/>
                        </a:cubicBezTo>
                        <a:cubicBezTo>
                          <a:pt x="8" y="22"/>
                          <a:pt x="8" y="20"/>
                          <a:pt x="8" y="17"/>
                        </a:cubicBezTo>
                        <a:cubicBezTo>
                          <a:pt x="8" y="16"/>
                          <a:pt x="7" y="17"/>
                          <a:pt x="7" y="17"/>
                        </a:cubicBezTo>
                        <a:cubicBezTo>
                          <a:pt x="6" y="20"/>
                          <a:pt x="6" y="22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3"/>
                          <a:pt x="7" y="21"/>
                          <a:pt x="7" y="19"/>
                        </a:cubicBezTo>
                        <a:cubicBezTo>
                          <a:pt x="7" y="18"/>
                          <a:pt x="6" y="18"/>
                          <a:pt x="6" y="19"/>
                        </a:cubicBezTo>
                        <a:cubicBezTo>
                          <a:pt x="4" y="23"/>
                          <a:pt x="2" y="26"/>
                          <a:pt x="0" y="30"/>
                        </a:cubicBezTo>
                        <a:cubicBezTo>
                          <a:pt x="0" y="30"/>
                          <a:pt x="1" y="30"/>
                          <a:pt x="1" y="31"/>
                        </a:cubicBezTo>
                        <a:cubicBezTo>
                          <a:pt x="1" y="28"/>
                          <a:pt x="2" y="25"/>
                          <a:pt x="4" y="2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2" y="23"/>
                          <a:pt x="2" y="24"/>
                          <a:pt x="1" y="25"/>
                        </a:cubicBezTo>
                        <a:cubicBezTo>
                          <a:pt x="1" y="25"/>
                          <a:pt x="2" y="26"/>
                          <a:pt x="2" y="26"/>
                        </a:cubicBezTo>
                        <a:cubicBezTo>
                          <a:pt x="6" y="22"/>
                          <a:pt x="7" y="18"/>
                          <a:pt x="9" y="13"/>
                        </a:cubicBezTo>
                        <a:cubicBezTo>
                          <a:pt x="8" y="13"/>
                          <a:pt x="8" y="13"/>
                          <a:pt x="7" y="13"/>
                        </a:cubicBezTo>
                        <a:cubicBezTo>
                          <a:pt x="7" y="16"/>
                          <a:pt x="6" y="19"/>
                          <a:pt x="6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9" y="17"/>
                          <a:pt x="9" y="13"/>
                          <a:pt x="9" y="8"/>
                        </a:cubicBezTo>
                        <a:cubicBezTo>
                          <a:pt x="9" y="7"/>
                          <a:pt x="8" y="7"/>
                          <a:pt x="8" y="8"/>
                        </a:cubicBezTo>
                        <a:cubicBezTo>
                          <a:pt x="6" y="12"/>
                          <a:pt x="6" y="16"/>
                          <a:pt x="7" y="20"/>
                        </a:cubicBezTo>
                        <a:cubicBezTo>
                          <a:pt x="7" y="21"/>
                          <a:pt x="8" y="21"/>
                          <a:pt x="8" y="20"/>
                        </a:cubicBezTo>
                        <a:cubicBezTo>
                          <a:pt x="8" y="17"/>
                          <a:pt x="8" y="14"/>
                          <a:pt x="7" y="11"/>
                        </a:cubicBezTo>
                        <a:cubicBezTo>
                          <a:pt x="7" y="11"/>
                          <a:pt x="6" y="11"/>
                          <a:pt x="5" y="11"/>
                        </a:cubicBezTo>
                        <a:cubicBezTo>
                          <a:pt x="5" y="15"/>
                          <a:pt x="5" y="18"/>
                          <a:pt x="5" y="22"/>
                        </a:cubicBezTo>
                        <a:cubicBezTo>
                          <a:pt x="5" y="23"/>
                          <a:pt x="6" y="23"/>
                          <a:pt x="6" y="22"/>
                        </a:cubicBezTo>
                        <a:cubicBezTo>
                          <a:pt x="6" y="21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5" y="18"/>
                        </a:cubicBezTo>
                        <a:cubicBezTo>
                          <a:pt x="4" y="23"/>
                          <a:pt x="3" y="29"/>
                          <a:pt x="9" y="31"/>
                        </a:cubicBezTo>
                        <a:cubicBezTo>
                          <a:pt x="14" y="32"/>
                          <a:pt x="21" y="29"/>
                          <a:pt x="25" y="25"/>
                        </a:cubicBezTo>
                        <a:cubicBezTo>
                          <a:pt x="26" y="25"/>
                          <a:pt x="25" y="24"/>
                          <a:pt x="24" y="24"/>
                        </a:cubicBezTo>
                        <a:cubicBezTo>
                          <a:pt x="23" y="25"/>
                          <a:pt x="21" y="26"/>
                          <a:pt x="20" y="26"/>
                        </a:cubicBezTo>
                        <a:cubicBezTo>
                          <a:pt x="19" y="27"/>
                          <a:pt x="20" y="28"/>
                          <a:pt x="21" y="27"/>
                        </a:cubicBezTo>
                        <a:cubicBezTo>
                          <a:pt x="22" y="27"/>
                          <a:pt x="24" y="26"/>
                          <a:pt x="26" y="25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4" y="24"/>
                          <a:pt x="24" y="24"/>
                          <a:pt x="24" y="25"/>
                        </a:cubicBezTo>
                        <a:cubicBezTo>
                          <a:pt x="24" y="25"/>
                          <a:pt x="24" y="25"/>
                          <a:pt x="25" y="26"/>
                        </a:cubicBezTo>
                        <a:cubicBezTo>
                          <a:pt x="25" y="24"/>
                          <a:pt x="25" y="24"/>
                          <a:pt x="25" y="23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22" y="23"/>
                          <a:pt x="21" y="25"/>
                          <a:pt x="20" y="26"/>
                        </a:cubicBezTo>
                        <a:cubicBezTo>
                          <a:pt x="20" y="26"/>
                          <a:pt x="21" y="27"/>
                          <a:pt x="21" y="27"/>
                        </a:cubicBezTo>
                        <a:cubicBezTo>
                          <a:pt x="22" y="26"/>
                          <a:pt x="23" y="25"/>
                          <a:pt x="24" y="24"/>
                        </a:cubicBezTo>
                        <a:cubicBezTo>
                          <a:pt x="25" y="23"/>
                          <a:pt x="24" y="22"/>
                          <a:pt x="23" y="23"/>
                        </a:cubicBezTo>
                        <a:cubicBezTo>
                          <a:pt x="22" y="24"/>
                          <a:pt x="20" y="26"/>
                          <a:pt x="18" y="27"/>
                        </a:cubicBezTo>
                        <a:cubicBezTo>
                          <a:pt x="18" y="27"/>
                          <a:pt x="19" y="28"/>
                          <a:pt x="19" y="28"/>
                        </a:cubicBezTo>
                        <a:cubicBezTo>
                          <a:pt x="20" y="27"/>
                          <a:pt x="21" y="26"/>
                          <a:pt x="23" y="25"/>
                        </a:cubicBezTo>
                        <a:cubicBezTo>
                          <a:pt x="23" y="24"/>
                          <a:pt x="22" y="23"/>
                          <a:pt x="22" y="24"/>
                        </a:cubicBezTo>
                        <a:cubicBezTo>
                          <a:pt x="20" y="25"/>
                          <a:pt x="19" y="25"/>
                          <a:pt x="17" y="26"/>
                        </a:cubicBezTo>
                        <a:cubicBezTo>
                          <a:pt x="17" y="27"/>
                          <a:pt x="18" y="27"/>
                          <a:pt x="18" y="27"/>
                        </a:cubicBezTo>
                        <a:cubicBezTo>
                          <a:pt x="20" y="25"/>
                          <a:pt x="20" y="23"/>
                          <a:pt x="20" y="21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17" y="22"/>
                          <a:pt x="16" y="24"/>
                          <a:pt x="16" y="26"/>
                        </a:cubicBezTo>
                        <a:cubicBezTo>
                          <a:pt x="16" y="26"/>
                          <a:pt x="17" y="27"/>
                          <a:pt x="17" y="26"/>
                        </a:cubicBezTo>
                        <a:cubicBezTo>
                          <a:pt x="18" y="25"/>
                          <a:pt x="19" y="23"/>
                          <a:pt x="20" y="22"/>
                        </a:cubicBez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2"/>
                          <a:pt x="17" y="23"/>
                          <a:pt x="16" y="25"/>
                        </a:cubicBezTo>
                        <a:cubicBezTo>
                          <a:pt x="16" y="25"/>
                          <a:pt x="16" y="26"/>
                          <a:pt x="17" y="26"/>
                        </a:cubicBezTo>
                        <a:cubicBezTo>
                          <a:pt x="18" y="26"/>
                          <a:pt x="20" y="26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19" y="27"/>
                          <a:pt x="16" y="27"/>
                          <a:pt x="13" y="27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8"/>
                          <a:pt x="18" y="27"/>
                          <a:pt x="20" y="28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17" y="27"/>
                          <a:pt x="14" y="27"/>
                          <a:pt x="11" y="26"/>
                        </a:cubicBezTo>
                        <a:cubicBezTo>
                          <a:pt x="11" y="27"/>
                          <a:pt x="11" y="27"/>
                          <a:pt x="11" y="28"/>
                        </a:cubicBezTo>
                        <a:cubicBezTo>
                          <a:pt x="13" y="28"/>
                          <a:pt x="15" y="28"/>
                          <a:pt x="17" y="28"/>
                        </a:cubicBezTo>
                        <a:cubicBezTo>
                          <a:pt x="17" y="28"/>
                          <a:pt x="17" y="28"/>
                          <a:pt x="17" y="27"/>
                        </a:cubicBezTo>
                        <a:cubicBezTo>
                          <a:pt x="13" y="29"/>
                          <a:pt x="10" y="28"/>
                          <a:pt x="6" y="27"/>
                        </a:cubicBezTo>
                        <a:cubicBezTo>
                          <a:pt x="6" y="27"/>
                          <a:pt x="6" y="28"/>
                          <a:pt x="6" y="28"/>
                        </a:cubicBezTo>
                        <a:cubicBezTo>
                          <a:pt x="10" y="27"/>
                          <a:pt x="12" y="27"/>
                          <a:pt x="16" y="27"/>
                        </a:cubicBezTo>
                        <a:cubicBezTo>
                          <a:pt x="15" y="27"/>
                          <a:pt x="15" y="26"/>
                          <a:pt x="15" y="26"/>
                        </a:cubicBezTo>
                        <a:cubicBezTo>
                          <a:pt x="11" y="27"/>
                          <a:pt x="8" y="26"/>
                          <a:pt x="4" y="26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6" y="28"/>
                          <a:pt x="9" y="28"/>
                          <a:pt x="12" y="28"/>
                        </a:cubicBezTo>
                        <a:cubicBezTo>
                          <a:pt x="12" y="28"/>
                          <a:pt x="12" y="28"/>
                          <a:pt x="12" y="27"/>
                        </a:cubicBezTo>
                        <a:cubicBezTo>
                          <a:pt x="9" y="27"/>
                          <a:pt x="7" y="27"/>
                          <a:pt x="4" y="27"/>
                        </a:cubicBezTo>
                        <a:cubicBezTo>
                          <a:pt x="3" y="27"/>
                          <a:pt x="3" y="28"/>
                          <a:pt x="4" y="28"/>
                        </a:cubicBezTo>
                        <a:cubicBezTo>
                          <a:pt x="6" y="29"/>
                          <a:pt x="8" y="29"/>
                          <a:pt x="9" y="30"/>
                        </a:cubicBezTo>
                        <a:cubicBezTo>
                          <a:pt x="10" y="30"/>
                          <a:pt x="10" y="29"/>
                          <a:pt x="10" y="29"/>
                        </a:cubicBezTo>
                        <a:cubicBezTo>
                          <a:pt x="7" y="29"/>
                          <a:pt x="5" y="29"/>
                          <a:pt x="2" y="28"/>
                        </a:cubicBezTo>
                        <a:cubicBezTo>
                          <a:pt x="2" y="28"/>
                          <a:pt x="2" y="29"/>
                          <a:pt x="2" y="29"/>
                        </a:cubicBezTo>
                        <a:cubicBezTo>
                          <a:pt x="4" y="29"/>
                          <a:pt x="6" y="30"/>
                          <a:pt x="8" y="30"/>
                        </a:cubicBezTo>
                        <a:cubicBezTo>
                          <a:pt x="8" y="30"/>
                          <a:pt x="8" y="29"/>
                          <a:pt x="8" y="29"/>
                        </a:cubicBezTo>
                        <a:cubicBezTo>
                          <a:pt x="6" y="29"/>
                          <a:pt x="4" y="28"/>
                          <a:pt x="2" y="27"/>
                        </a:cubicBezTo>
                        <a:cubicBezTo>
                          <a:pt x="2" y="28"/>
                          <a:pt x="2" y="28"/>
                          <a:pt x="2" y="29"/>
                        </a:cubicBezTo>
                        <a:cubicBezTo>
                          <a:pt x="4" y="29"/>
                          <a:pt x="5" y="28"/>
                          <a:pt x="6" y="28"/>
                        </a:cubicBezTo>
                        <a:cubicBezTo>
                          <a:pt x="7" y="28"/>
                          <a:pt x="7" y="28"/>
                          <a:pt x="7" y="27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4" y="25"/>
                          <a:pt x="4" y="26"/>
                          <a:pt x="3" y="26"/>
                        </a:cubicBezTo>
                        <a:cubicBezTo>
                          <a:pt x="5" y="26"/>
                          <a:pt x="8" y="26"/>
                          <a:pt x="10" y="27"/>
                        </a:cubicBezTo>
                        <a:cubicBezTo>
                          <a:pt x="10" y="26"/>
                          <a:pt x="10" y="26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3" y="27"/>
                          <a:pt x="4" y="27"/>
                        </a:cubicBezTo>
                        <a:cubicBezTo>
                          <a:pt x="7" y="27"/>
                          <a:pt x="10" y="26"/>
                          <a:pt x="9" y="22"/>
                        </a:cubicBezTo>
                        <a:cubicBezTo>
                          <a:pt x="9" y="22"/>
                          <a:pt x="8" y="21"/>
                          <a:pt x="8" y="22"/>
                        </a:cubicBezTo>
                        <a:cubicBezTo>
                          <a:pt x="7" y="24"/>
                          <a:pt x="7" y="24"/>
                          <a:pt x="7" y="25"/>
                        </a:cubicBezTo>
                        <a:cubicBezTo>
                          <a:pt x="7" y="25"/>
                          <a:pt x="7" y="25"/>
                          <a:pt x="8" y="25"/>
                        </a:cubicBezTo>
                        <a:cubicBezTo>
                          <a:pt x="8" y="22"/>
                          <a:pt x="9" y="18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7"/>
                          <a:pt x="8" y="21"/>
                          <a:pt x="7" y="25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9" y="21"/>
                          <a:pt x="9" y="18"/>
                          <a:pt x="9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1"/>
                          <a:pt x="8" y="21"/>
                          <a:pt x="8" y="21"/>
                        </a:cubicBezTo>
                        <a:cubicBezTo>
                          <a:pt x="8" y="21"/>
                          <a:pt x="9" y="15"/>
                          <a:pt x="10" y="19"/>
                        </a:cubicBezTo>
                        <a:cubicBezTo>
                          <a:pt x="11" y="19"/>
                          <a:pt x="11" y="19"/>
                          <a:pt x="12" y="18"/>
                        </a:cubicBezTo>
                        <a:cubicBezTo>
                          <a:pt x="10" y="14"/>
                          <a:pt x="10" y="9"/>
                          <a:pt x="9" y="4"/>
                        </a:cubicBezTo>
                        <a:cubicBezTo>
                          <a:pt x="9" y="5"/>
                          <a:pt x="8" y="5"/>
                          <a:pt x="8" y="5"/>
                        </a:cubicBezTo>
                        <a:cubicBezTo>
                          <a:pt x="11" y="8"/>
                          <a:pt x="14" y="11"/>
                          <a:pt x="17" y="13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6" y="9"/>
                          <a:pt x="15" y="6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2" y="8"/>
                          <a:pt x="14" y="10"/>
                          <a:pt x="15" y="12"/>
                        </a:cubicBezTo>
                        <a:cubicBezTo>
                          <a:pt x="16" y="12"/>
                          <a:pt x="16" y="12"/>
                          <a:pt x="16" y="11"/>
                        </a:cubicBezTo>
                        <a:cubicBezTo>
                          <a:pt x="14" y="9"/>
                          <a:pt x="12" y="7"/>
                          <a:pt x="10" y="5"/>
                        </a:cubicBezTo>
                        <a:cubicBezTo>
                          <a:pt x="9" y="5"/>
                          <a:pt x="8" y="6"/>
                          <a:pt x="9" y="6"/>
                        </a:cubicBezTo>
                        <a:cubicBezTo>
                          <a:pt x="11" y="9"/>
                          <a:pt x="14" y="12"/>
                          <a:pt x="16" y="15"/>
                        </a:cubicBezTo>
                        <a:cubicBezTo>
                          <a:pt x="16" y="14"/>
                          <a:pt x="17" y="14"/>
                          <a:pt x="17" y="14"/>
                        </a:cubicBezTo>
                        <a:cubicBezTo>
                          <a:pt x="14" y="12"/>
                          <a:pt x="11" y="11"/>
                          <a:pt x="9" y="8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3" y="12"/>
                          <a:pt x="17" y="17"/>
                          <a:pt x="21" y="21"/>
                        </a:cubicBezTo>
                        <a:cubicBezTo>
                          <a:pt x="22" y="22"/>
                          <a:pt x="23" y="21"/>
                          <a:pt x="23" y="21"/>
                        </a:cubicBezTo>
                        <a:cubicBezTo>
                          <a:pt x="22" y="19"/>
                          <a:pt x="21" y="17"/>
                          <a:pt x="21" y="16"/>
                        </a:cubicBezTo>
                        <a:cubicBezTo>
                          <a:pt x="20" y="16"/>
                          <a:pt x="20" y="16"/>
                          <a:pt x="19" y="16"/>
                        </a:cubicBezTo>
                        <a:cubicBezTo>
                          <a:pt x="21" y="19"/>
                          <a:pt x="23" y="21"/>
                          <a:pt x="25" y="24"/>
                        </a:cubicBezTo>
                        <a:cubicBezTo>
                          <a:pt x="25" y="24"/>
                          <a:pt x="26" y="24"/>
                          <a:pt x="26" y="23"/>
                        </a:cubicBezTo>
                        <a:cubicBezTo>
                          <a:pt x="25" y="20"/>
                          <a:pt x="24" y="17"/>
                          <a:pt x="22" y="15"/>
                        </a:cubicBezTo>
                        <a:cubicBezTo>
                          <a:pt x="22" y="14"/>
                          <a:pt x="20" y="15"/>
                          <a:pt x="21" y="16"/>
                        </a:cubicBezTo>
                        <a:cubicBezTo>
                          <a:pt x="22" y="18"/>
                          <a:pt x="23" y="20"/>
                          <a:pt x="25" y="23"/>
                        </a:cubicBezTo>
                        <a:cubicBezTo>
                          <a:pt x="26" y="23"/>
                          <a:pt x="27" y="22"/>
                          <a:pt x="26" y="22"/>
                        </a:cubicBezTo>
                        <a:cubicBezTo>
                          <a:pt x="24" y="17"/>
                          <a:pt x="20" y="12"/>
                          <a:pt x="15" y="10"/>
                        </a:cubicBezTo>
                        <a:cubicBezTo>
                          <a:pt x="14" y="10"/>
                          <a:pt x="14" y="11"/>
                          <a:pt x="14" y="11"/>
                        </a:cubicBezTo>
                        <a:cubicBezTo>
                          <a:pt x="16" y="15"/>
                          <a:pt x="19" y="18"/>
                          <a:pt x="22" y="21"/>
                        </a:cubicBezTo>
                        <a:cubicBezTo>
                          <a:pt x="22" y="21"/>
                          <a:pt x="23" y="20"/>
                          <a:pt x="23" y="20"/>
                        </a:cubicBezTo>
                        <a:cubicBezTo>
                          <a:pt x="20" y="18"/>
                          <a:pt x="17" y="15"/>
                          <a:pt x="14" y="13"/>
                        </a:cubicBezTo>
                        <a:cubicBezTo>
                          <a:pt x="13" y="13"/>
                          <a:pt x="12" y="14"/>
                          <a:pt x="13" y="15"/>
                        </a:cubicBezTo>
                        <a:cubicBezTo>
                          <a:pt x="16" y="18"/>
                          <a:pt x="19" y="20"/>
                          <a:pt x="22" y="23"/>
                        </a:cubicBezTo>
                        <a:cubicBezTo>
                          <a:pt x="23" y="23"/>
                          <a:pt x="24" y="22"/>
                          <a:pt x="23" y="21"/>
                        </a:cubicBezTo>
                        <a:cubicBezTo>
                          <a:pt x="22" y="20"/>
                          <a:pt x="20" y="19"/>
                          <a:pt x="19" y="18"/>
                        </a:cubicBezTo>
                        <a:cubicBezTo>
                          <a:pt x="18" y="18"/>
                          <a:pt x="17" y="19"/>
                          <a:pt x="18" y="19"/>
                        </a:cubicBezTo>
                        <a:cubicBezTo>
                          <a:pt x="20" y="21"/>
                          <a:pt x="23" y="23"/>
                          <a:pt x="26" y="25"/>
                        </a:cubicBezTo>
                        <a:cubicBezTo>
                          <a:pt x="26" y="25"/>
                          <a:pt x="27" y="25"/>
                          <a:pt x="27" y="24"/>
                        </a:cubicBezTo>
                        <a:cubicBezTo>
                          <a:pt x="25" y="22"/>
                          <a:pt x="24" y="21"/>
                          <a:pt x="21" y="20"/>
                        </a:cubicBezTo>
                        <a:cubicBezTo>
                          <a:pt x="21" y="20"/>
                          <a:pt x="20" y="20"/>
                          <a:pt x="21" y="21"/>
                        </a:cubicBezTo>
                        <a:cubicBezTo>
                          <a:pt x="21" y="23"/>
                          <a:pt x="21" y="25"/>
                          <a:pt x="22" y="27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2" y="23"/>
                          <a:pt x="22" y="19"/>
                          <a:pt x="20" y="16"/>
                        </a:cubicBezTo>
                        <a:cubicBezTo>
                          <a:pt x="20" y="16"/>
                          <a:pt x="19" y="16"/>
                          <a:pt x="19" y="17"/>
                        </a:cubicBezTo>
                        <a:cubicBezTo>
                          <a:pt x="18" y="20"/>
                          <a:pt x="18" y="24"/>
                          <a:pt x="18" y="28"/>
                        </a:cubicBezTo>
                        <a:cubicBezTo>
                          <a:pt x="18" y="29"/>
                          <a:pt x="19" y="29"/>
                          <a:pt x="19" y="28"/>
                        </a:cubicBezTo>
                        <a:cubicBezTo>
                          <a:pt x="20" y="23"/>
                          <a:pt x="20" y="19"/>
                          <a:pt x="19" y="14"/>
                        </a:cubicBezTo>
                        <a:cubicBezTo>
                          <a:pt x="19" y="14"/>
                          <a:pt x="18" y="14"/>
                          <a:pt x="17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6" y="29"/>
                          <a:pt x="18" y="29"/>
                          <a:pt x="18" y="28"/>
                        </a:cubicBezTo>
                        <a:cubicBezTo>
                          <a:pt x="18" y="23"/>
                          <a:pt x="18" y="19"/>
                          <a:pt x="17" y="14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5" y="18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7" y="17"/>
                          <a:pt x="16" y="12"/>
                        </a:cubicBezTo>
                        <a:cubicBezTo>
                          <a:pt x="16" y="11"/>
                          <a:pt x="15" y="11"/>
                          <a:pt x="14" y="12"/>
                        </a:cubicBezTo>
                        <a:cubicBezTo>
                          <a:pt x="13" y="17"/>
                          <a:pt x="13" y="22"/>
                          <a:pt x="13" y="27"/>
                        </a:cubicBezTo>
                        <a:cubicBezTo>
                          <a:pt x="13" y="28"/>
                          <a:pt x="14" y="28"/>
                          <a:pt x="14" y="27"/>
                        </a:cubicBezTo>
                        <a:cubicBezTo>
                          <a:pt x="14" y="22"/>
                          <a:pt x="16" y="17"/>
                          <a:pt x="14" y="13"/>
                        </a:cubicBezTo>
                        <a:cubicBezTo>
                          <a:pt x="14" y="12"/>
                          <a:pt x="13" y="12"/>
                          <a:pt x="13" y="13"/>
                        </a:cubicBezTo>
                        <a:cubicBezTo>
                          <a:pt x="11" y="18"/>
                          <a:pt x="10" y="22"/>
                          <a:pt x="11" y="28"/>
                        </a:cubicBezTo>
                        <a:cubicBezTo>
                          <a:pt x="11" y="28"/>
                          <a:pt x="12" y="29"/>
                          <a:pt x="12" y="28"/>
                        </a:cubicBezTo>
                        <a:cubicBezTo>
                          <a:pt x="13" y="22"/>
                          <a:pt x="14" y="16"/>
                          <a:pt x="14" y="10"/>
                        </a:cubicBezTo>
                        <a:cubicBezTo>
                          <a:pt x="14" y="9"/>
                          <a:pt x="13" y="9"/>
                          <a:pt x="13" y="10"/>
                        </a:cubicBezTo>
                        <a:cubicBezTo>
                          <a:pt x="10" y="15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0" y="26"/>
                        </a:cubicBezTo>
                        <a:cubicBezTo>
                          <a:pt x="11" y="20"/>
                          <a:pt x="12" y="13"/>
                          <a:pt x="11" y="6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12"/>
                          <a:pt x="7" y="17"/>
                          <a:pt x="7" y="23"/>
                        </a:cubicBezTo>
                        <a:cubicBezTo>
                          <a:pt x="7" y="24"/>
                          <a:pt x="8" y="24"/>
                          <a:pt x="9" y="23"/>
                        </a:cubicBezTo>
                        <a:cubicBezTo>
                          <a:pt x="9" y="17"/>
                          <a:pt x="11" y="10"/>
                          <a:pt x="9" y="4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6" y="9"/>
                          <a:pt x="5" y="14"/>
                          <a:pt x="5" y="19"/>
                        </a:cubicBezTo>
                        <a:cubicBezTo>
                          <a:pt x="5" y="20"/>
                          <a:pt x="6" y="20"/>
                          <a:pt x="6" y="19"/>
                        </a:cubicBezTo>
                        <a:cubicBezTo>
                          <a:pt x="7" y="13"/>
                          <a:pt x="8" y="7"/>
                          <a:pt x="8" y="1"/>
                        </a:cubicBezTo>
                        <a:cubicBezTo>
                          <a:pt x="8" y="0"/>
                          <a:pt x="7" y="0"/>
                          <a:pt x="7" y="1"/>
                        </a:cubicBezTo>
                        <a:cubicBezTo>
                          <a:pt x="7" y="3"/>
                          <a:pt x="7" y="6"/>
                          <a:pt x="7" y="9"/>
                        </a:cubicBezTo>
                        <a:cubicBezTo>
                          <a:pt x="7" y="10"/>
                          <a:pt x="8" y="10"/>
                          <a:pt x="8" y="9"/>
                        </a:cubicBezTo>
                        <a:cubicBezTo>
                          <a:pt x="8" y="8"/>
                          <a:pt x="8" y="8"/>
                          <a:pt x="8" y="7"/>
                        </a:cubicBezTo>
                        <a:cubicBezTo>
                          <a:pt x="8" y="6"/>
                          <a:pt x="7" y="6"/>
                          <a:pt x="7" y="7"/>
                        </a:cubicBezTo>
                        <a:cubicBezTo>
                          <a:pt x="6" y="14"/>
                          <a:pt x="5" y="20"/>
                          <a:pt x="4" y="26"/>
                        </a:cubicBezTo>
                        <a:cubicBezTo>
                          <a:pt x="3" y="27"/>
                          <a:pt x="5" y="27"/>
                          <a:pt x="5" y="26"/>
                        </a:cubicBezTo>
                        <a:cubicBezTo>
                          <a:pt x="6" y="21"/>
                          <a:pt x="7" y="15"/>
                          <a:pt x="7" y="9"/>
                        </a:cubicBezTo>
                        <a:cubicBezTo>
                          <a:pt x="7" y="8"/>
                          <a:pt x="6" y="8"/>
                          <a:pt x="6" y="9"/>
                        </a:cubicBezTo>
                        <a:cubicBezTo>
                          <a:pt x="5" y="14"/>
                          <a:pt x="4" y="20"/>
                          <a:pt x="3" y="25"/>
                        </a:cubicBezTo>
                        <a:cubicBezTo>
                          <a:pt x="2" y="26"/>
                          <a:pt x="4" y="26"/>
                          <a:pt x="4" y="25"/>
                        </a:cubicBezTo>
                        <a:cubicBezTo>
                          <a:pt x="5" y="22"/>
                          <a:pt x="6" y="18"/>
                          <a:pt x="7" y="14"/>
                        </a:cubicBezTo>
                        <a:cubicBezTo>
                          <a:pt x="7" y="13"/>
                          <a:pt x="6" y="12"/>
                          <a:pt x="5" y="13"/>
                        </a:cubicBezTo>
                        <a:cubicBezTo>
                          <a:pt x="4" y="18"/>
                          <a:pt x="2" y="22"/>
                          <a:pt x="1" y="26"/>
                        </a:cubicBezTo>
                        <a:cubicBezTo>
                          <a:pt x="1" y="27"/>
                          <a:pt x="2" y="28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Freeform 85"/>
                  <p:cNvSpPr>
                    <a:spLocks/>
                  </p:cNvSpPr>
                  <p:nvPr/>
                </p:nvSpPr>
                <p:spPr bwMode="auto">
                  <a:xfrm>
                    <a:off x="933450" y="2185988"/>
                    <a:ext cx="28575" cy="34925"/>
                  </a:xfrm>
                  <a:custGeom>
                    <a:avLst/>
                    <a:gdLst>
                      <a:gd name="T0" fmla="*/ 23 w 26"/>
                      <a:gd name="T1" fmla="*/ 6 h 32"/>
                      <a:gd name="T2" fmla="*/ 7 w 26"/>
                      <a:gd name="T3" fmla="*/ 8 h 32"/>
                      <a:gd name="T4" fmla="*/ 13 w 26"/>
                      <a:gd name="T5" fmla="*/ 14 h 32"/>
                      <a:gd name="T6" fmla="*/ 22 w 26"/>
                      <a:gd name="T7" fmla="*/ 22 h 32"/>
                      <a:gd name="T8" fmla="*/ 11 w 26"/>
                      <a:gd name="T9" fmla="*/ 28 h 32"/>
                      <a:gd name="T10" fmla="*/ 4 w 26"/>
                      <a:gd name="T11" fmla="*/ 24 h 32"/>
                      <a:gd name="T12" fmla="*/ 6 w 26"/>
                      <a:gd name="T13" fmla="*/ 15 h 32"/>
                      <a:gd name="T14" fmla="*/ 5 w 26"/>
                      <a:gd name="T15" fmla="*/ 14 h 32"/>
                      <a:gd name="T16" fmla="*/ 6 w 26"/>
                      <a:gd name="T17" fmla="*/ 27 h 32"/>
                      <a:gd name="T18" fmla="*/ 21 w 26"/>
                      <a:gd name="T19" fmla="*/ 29 h 32"/>
                      <a:gd name="T20" fmla="*/ 20 w 26"/>
                      <a:gd name="T21" fmla="*/ 17 h 32"/>
                      <a:gd name="T22" fmla="*/ 10 w 26"/>
                      <a:gd name="T23" fmla="*/ 10 h 32"/>
                      <a:gd name="T24" fmla="*/ 13 w 26"/>
                      <a:gd name="T25" fmla="*/ 3 h 32"/>
                      <a:gd name="T26" fmla="*/ 22 w 26"/>
                      <a:gd name="T27" fmla="*/ 6 h 32"/>
                      <a:gd name="T28" fmla="*/ 23 w 26"/>
                      <a:gd name="T2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23" y="6"/>
                        </a:moveTo>
                        <a:cubicBezTo>
                          <a:pt x="20" y="0"/>
                          <a:pt x="7" y="0"/>
                          <a:pt x="7" y="8"/>
                        </a:cubicBezTo>
                        <a:cubicBezTo>
                          <a:pt x="7" y="11"/>
                          <a:pt x="11" y="13"/>
                          <a:pt x="13" y="14"/>
                        </a:cubicBezTo>
                        <a:cubicBezTo>
                          <a:pt x="16" y="16"/>
                          <a:pt x="21" y="18"/>
                          <a:pt x="22" y="22"/>
                        </a:cubicBezTo>
                        <a:cubicBezTo>
                          <a:pt x="25" y="29"/>
                          <a:pt x="16" y="30"/>
                          <a:pt x="11" y="28"/>
                        </a:cubicBezTo>
                        <a:cubicBezTo>
                          <a:pt x="9" y="28"/>
                          <a:pt x="6" y="26"/>
                          <a:pt x="4" y="24"/>
                        </a:cubicBezTo>
                        <a:cubicBezTo>
                          <a:pt x="2" y="21"/>
                          <a:pt x="4" y="17"/>
                          <a:pt x="6" y="15"/>
                        </a:cubicBezTo>
                        <a:cubicBezTo>
                          <a:pt x="6" y="14"/>
                          <a:pt x="5" y="13"/>
                          <a:pt x="5" y="14"/>
                        </a:cubicBezTo>
                        <a:cubicBezTo>
                          <a:pt x="1" y="18"/>
                          <a:pt x="0" y="24"/>
                          <a:pt x="6" y="27"/>
                        </a:cubicBezTo>
                        <a:cubicBezTo>
                          <a:pt x="10" y="30"/>
                          <a:pt x="16" y="32"/>
                          <a:pt x="21" y="29"/>
                        </a:cubicBezTo>
                        <a:cubicBezTo>
                          <a:pt x="26" y="27"/>
                          <a:pt x="24" y="20"/>
                          <a:pt x="20" y="17"/>
                        </a:cubicBezTo>
                        <a:cubicBezTo>
                          <a:pt x="17" y="14"/>
                          <a:pt x="13" y="13"/>
                          <a:pt x="10" y="10"/>
                        </a:cubicBezTo>
                        <a:cubicBezTo>
                          <a:pt x="7" y="7"/>
                          <a:pt x="10" y="4"/>
                          <a:pt x="13" y="3"/>
                        </a:cubicBezTo>
                        <a:cubicBezTo>
                          <a:pt x="16" y="2"/>
                          <a:pt x="20" y="4"/>
                          <a:pt x="22" y="6"/>
                        </a:cubicBezTo>
                        <a:cubicBezTo>
                          <a:pt x="22" y="7"/>
                          <a:pt x="24" y="7"/>
                          <a:pt x="2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Freeform 86"/>
                  <p:cNvSpPr>
                    <a:spLocks/>
                  </p:cNvSpPr>
                  <p:nvPr/>
                </p:nvSpPr>
                <p:spPr bwMode="auto">
                  <a:xfrm>
                    <a:off x="955675" y="2198688"/>
                    <a:ext cx="15875" cy="20638"/>
                  </a:xfrm>
                  <a:custGeom>
                    <a:avLst/>
                    <a:gdLst>
                      <a:gd name="T0" fmla="*/ 4 w 14"/>
                      <a:gd name="T1" fmla="*/ 7 h 19"/>
                      <a:gd name="T2" fmla="*/ 4 w 14"/>
                      <a:gd name="T3" fmla="*/ 2 h 19"/>
                      <a:gd name="T4" fmla="*/ 2 w 14"/>
                      <a:gd name="T5" fmla="*/ 2 h 19"/>
                      <a:gd name="T6" fmla="*/ 7 w 14"/>
                      <a:gd name="T7" fmla="*/ 19 h 19"/>
                      <a:gd name="T8" fmla="*/ 11 w 14"/>
                      <a:gd name="T9" fmla="*/ 1 h 19"/>
                      <a:gd name="T10" fmla="*/ 10 w 14"/>
                      <a:gd name="T11" fmla="*/ 1 h 19"/>
                      <a:gd name="T12" fmla="*/ 7 w 14"/>
                      <a:gd name="T13" fmla="*/ 17 h 19"/>
                      <a:gd name="T14" fmla="*/ 4 w 14"/>
                      <a:gd name="T15" fmla="*/ 2 h 19"/>
                      <a:gd name="T16" fmla="*/ 2 w 14"/>
                      <a:gd name="T17" fmla="*/ 2 h 19"/>
                      <a:gd name="T18" fmla="*/ 3 w 14"/>
                      <a:gd name="T19" fmla="*/ 7 h 19"/>
                      <a:gd name="T20" fmla="*/ 4 w 14"/>
                      <a:gd name="T2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9">
                        <a:moveTo>
                          <a:pt x="4" y="7"/>
                        </a:move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6"/>
                          <a:pt x="0" y="19"/>
                          <a:pt x="7" y="19"/>
                        </a:cubicBezTo>
                        <a:cubicBezTo>
                          <a:pt x="14" y="19"/>
                          <a:pt x="11" y="5"/>
                          <a:pt x="11" y="1"/>
                        </a:cubicBezTo>
                        <a:cubicBezTo>
                          <a:pt x="11" y="0"/>
                          <a:pt x="10" y="0"/>
                          <a:pt x="10" y="1"/>
                        </a:cubicBezTo>
                        <a:cubicBezTo>
                          <a:pt x="10" y="4"/>
                          <a:pt x="13" y="18"/>
                          <a:pt x="7" y="17"/>
                        </a:cubicBezTo>
                        <a:cubicBezTo>
                          <a:pt x="2" y="17"/>
                          <a:pt x="4" y="6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4"/>
                          <a:pt x="3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Freeform 87"/>
                  <p:cNvSpPr>
                    <a:spLocks/>
                  </p:cNvSpPr>
                  <p:nvPr/>
                </p:nvSpPr>
                <p:spPr bwMode="auto">
                  <a:xfrm>
                    <a:off x="965200" y="2197101"/>
                    <a:ext cx="15875" cy="22225"/>
                  </a:xfrm>
                  <a:custGeom>
                    <a:avLst/>
                    <a:gdLst>
                      <a:gd name="T0" fmla="*/ 14 w 14"/>
                      <a:gd name="T1" fmla="*/ 8 h 20"/>
                      <a:gd name="T2" fmla="*/ 1 w 14"/>
                      <a:gd name="T3" fmla="*/ 9 h 20"/>
                      <a:gd name="T4" fmla="*/ 3 w 14"/>
                      <a:gd name="T5" fmla="*/ 18 h 20"/>
                      <a:gd name="T6" fmla="*/ 11 w 14"/>
                      <a:gd name="T7" fmla="*/ 16 h 20"/>
                      <a:gd name="T8" fmla="*/ 10 w 14"/>
                      <a:gd name="T9" fmla="*/ 15 h 20"/>
                      <a:gd name="T10" fmla="*/ 3 w 14"/>
                      <a:gd name="T11" fmla="*/ 16 h 20"/>
                      <a:gd name="T12" fmla="*/ 3 w 14"/>
                      <a:gd name="T13" fmla="*/ 8 h 20"/>
                      <a:gd name="T14" fmla="*/ 12 w 14"/>
                      <a:gd name="T15" fmla="*/ 8 h 20"/>
                      <a:gd name="T16" fmla="*/ 14 w 14"/>
                      <a:gd name="T17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0">
                        <a:moveTo>
                          <a:pt x="14" y="8"/>
                        </a:moveTo>
                        <a:cubicBezTo>
                          <a:pt x="12" y="0"/>
                          <a:pt x="3" y="3"/>
                          <a:pt x="1" y="9"/>
                        </a:cubicBezTo>
                        <a:cubicBezTo>
                          <a:pt x="0" y="12"/>
                          <a:pt x="0" y="16"/>
                          <a:pt x="3" y="18"/>
                        </a:cubicBezTo>
                        <a:cubicBezTo>
                          <a:pt x="6" y="20"/>
                          <a:pt x="9" y="18"/>
                          <a:pt x="11" y="16"/>
                        </a:cubicBezTo>
                        <a:cubicBezTo>
                          <a:pt x="12" y="15"/>
                          <a:pt x="11" y="14"/>
                          <a:pt x="10" y="15"/>
                        </a:cubicBezTo>
                        <a:cubicBezTo>
                          <a:pt x="8" y="17"/>
                          <a:pt x="6" y="18"/>
                          <a:pt x="3" y="16"/>
                        </a:cubicBezTo>
                        <a:cubicBezTo>
                          <a:pt x="1" y="14"/>
                          <a:pt x="1" y="11"/>
                          <a:pt x="3" y="8"/>
                        </a:cubicBezTo>
                        <a:cubicBezTo>
                          <a:pt x="5" y="4"/>
                          <a:pt x="11" y="3"/>
                          <a:pt x="12" y="8"/>
                        </a:cubicBezTo>
                        <a:cubicBezTo>
                          <a:pt x="13" y="9"/>
                          <a:pt x="14" y="9"/>
                          <a:pt x="1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Freeform 88"/>
                  <p:cNvSpPr>
                    <a:spLocks/>
                  </p:cNvSpPr>
                  <p:nvPr/>
                </p:nvSpPr>
                <p:spPr bwMode="auto">
                  <a:xfrm>
                    <a:off x="977900" y="2195513"/>
                    <a:ext cx="12700" cy="25400"/>
                  </a:xfrm>
                  <a:custGeom>
                    <a:avLst/>
                    <a:gdLst>
                      <a:gd name="T0" fmla="*/ 12 w 13"/>
                      <a:gd name="T1" fmla="*/ 7 h 24"/>
                      <a:gd name="T2" fmla="*/ 1 w 13"/>
                      <a:gd name="T3" fmla="*/ 13 h 24"/>
                      <a:gd name="T4" fmla="*/ 12 w 13"/>
                      <a:gd name="T5" fmla="*/ 16 h 24"/>
                      <a:gd name="T6" fmla="*/ 10 w 13"/>
                      <a:gd name="T7" fmla="*/ 16 h 24"/>
                      <a:gd name="T8" fmla="*/ 2 w 13"/>
                      <a:gd name="T9" fmla="*/ 12 h 24"/>
                      <a:gd name="T10" fmla="*/ 11 w 13"/>
                      <a:gd name="T11" fmla="*/ 7 h 24"/>
                      <a:gd name="T12" fmla="*/ 12 w 13"/>
                      <a:gd name="T13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4">
                        <a:moveTo>
                          <a:pt x="12" y="7"/>
                        </a:moveTo>
                        <a:cubicBezTo>
                          <a:pt x="9" y="0"/>
                          <a:pt x="1" y="8"/>
                          <a:pt x="1" y="13"/>
                        </a:cubicBezTo>
                        <a:cubicBezTo>
                          <a:pt x="0" y="18"/>
                          <a:pt x="10" y="24"/>
                          <a:pt x="12" y="16"/>
                        </a:cubicBezTo>
                        <a:cubicBezTo>
                          <a:pt x="12" y="16"/>
                          <a:pt x="11" y="15"/>
                          <a:pt x="10" y="16"/>
                        </a:cubicBezTo>
                        <a:cubicBezTo>
                          <a:pt x="9" y="22"/>
                          <a:pt x="2" y="17"/>
                          <a:pt x="2" y="12"/>
                        </a:cubicBezTo>
                        <a:cubicBezTo>
                          <a:pt x="3" y="9"/>
                          <a:pt x="9" y="2"/>
                          <a:pt x="11" y="7"/>
                        </a:cubicBezTo>
                        <a:cubicBezTo>
                          <a:pt x="12" y="8"/>
                          <a:pt x="13" y="7"/>
                          <a:pt x="1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Freeform 89"/>
                  <p:cNvSpPr>
                    <a:spLocks/>
                  </p:cNvSpPr>
                  <p:nvPr/>
                </p:nvSpPr>
                <p:spPr bwMode="auto">
                  <a:xfrm>
                    <a:off x="989013" y="2197101"/>
                    <a:ext cx="15875" cy="19050"/>
                  </a:xfrm>
                  <a:custGeom>
                    <a:avLst/>
                    <a:gdLst>
                      <a:gd name="T0" fmla="*/ 4 w 15"/>
                      <a:gd name="T1" fmla="*/ 10 h 17"/>
                      <a:gd name="T2" fmla="*/ 13 w 15"/>
                      <a:gd name="T3" fmla="*/ 7 h 17"/>
                      <a:gd name="T4" fmla="*/ 13 w 15"/>
                      <a:gd name="T5" fmla="*/ 6 h 17"/>
                      <a:gd name="T6" fmla="*/ 0 w 15"/>
                      <a:gd name="T7" fmla="*/ 12 h 17"/>
                      <a:gd name="T8" fmla="*/ 5 w 15"/>
                      <a:gd name="T9" fmla="*/ 17 h 17"/>
                      <a:gd name="T10" fmla="*/ 14 w 15"/>
                      <a:gd name="T11" fmla="*/ 11 h 17"/>
                      <a:gd name="T12" fmla="*/ 13 w 15"/>
                      <a:gd name="T13" fmla="*/ 10 h 17"/>
                      <a:gd name="T14" fmla="*/ 6 w 15"/>
                      <a:gd name="T15" fmla="*/ 15 h 17"/>
                      <a:gd name="T16" fmla="*/ 2 w 15"/>
                      <a:gd name="T17" fmla="*/ 8 h 17"/>
                      <a:gd name="T18" fmla="*/ 10 w 15"/>
                      <a:gd name="T19" fmla="*/ 6 h 17"/>
                      <a:gd name="T20" fmla="*/ 7 w 15"/>
                      <a:gd name="T21" fmla="*/ 8 h 17"/>
                      <a:gd name="T22" fmla="*/ 3 w 15"/>
                      <a:gd name="T23" fmla="*/ 9 h 17"/>
                      <a:gd name="T24" fmla="*/ 4 w 15"/>
                      <a:gd name="T2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7">
                        <a:moveTo>
                          <a:pt x="4" y="10"/>
                        </a:moveTo>
                        <a:cubicBezTo>
                          <a:pt x="7" y="9"/>
                          <a:pt x="11" y="10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8" y="0"/>
                          <a:pt x="0" y="5"/>
                          <a:pt x="0" y="12"/>
                        </a:cubicBezTo>
                        <a:cubicBezTo>
                          <a:pt x="0" y="14"/>
                          <a:pt x="2" y="17"/>
                          <a:pt x="5" y="17"/>
                        </a:cubicBezTo>
                        <a:cubicBezTo>
                          <a:pt x="9" y="16"/>
                          <a:pt x="12" y="14"/>
                          <a:pt x="14" y="11"/>
                        </a:cubicBezTo>
                        <a:cubicBezTo>
                          <a:pt x="15" y="10"/>
                          <a:pt x="14" y="9"/>
                          <a:pt x="13" y="10"/>
                        </a:cubicBezTo>
                        <a:cubicBezTo>
                          <a:pt x="11" y="12"/>
                          <a:pt x="9" y="14"/>
                          <a:pt x="6" y="15"/>
                        </a:cubicBezTo>
                        <a:cubicBezTo>
                          <a:pt x="1" y="16"/>
                          <a:pt x="0" y="11"/>
                          <a:pt x="2" y="8"/>
                        </a:cubicBezTo>
                        <a:cubicBezTo>
                          <a:pt x="4" y="5"/>
                          <a:pt x="8" y="4"/>
                          <a:pt x="10" y="6"/>
                        </a:cubicBezTo>
                        <a:cubicBezTo>
                          <a:pt x="13" y="7"/>
                          <a:pt x="8" y="8"/>
                          <a:pt x="7" y="8"/>
                        </a:cubicBezTo>
                        <a:cubicBezTo>
                          <a:pt x="6" y="8"/>
                          <a:pt x="4" y="8"/>
                          <a:pt x="3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Freeform 90"/>
                  <p:cNvSpPr>
                    <a:spLocks/>
                  </p:cNvSpPr>
                  <p:nvPr/>
                </p:nvSpPr>
                <p:spPr bwMode="auto">
                  <a:xfrm>
                    <a:off x="1000125" y="2198688"/>
                    <a:ext cx="14288" cy="14288"/>
                  </a:xfrm>
                  <a:custGeom>
                    <a:avLst/>
                    <a:gdLst>
                      <a:gd name="T0" fmla="*/ 12 w 13"/>
                      <a:gd name="T1" fmla="*/ 3 h 14"/>
                      <a:gd name="T2" fmla="*/ 8 w 13"/>
                      <a:gd name="T3" fmla="*/ 1 h 14"/>
                      <a:gd name="T4" fmla="*/ 4 w 13"/>
                      <a:gd name="T5" fmla="*/ 3 h 14"/>
                      <a:gd name="T6" fmla="*/ 5 w 13"/>
                      <a:gd name="T7" fmla="*/ 6 h 14"/>
                      <a:gd name="T8" fmla="*/ 6 w 13"/>
                      <a:gd name="T9" fmla="*/ 9 h 14"/>
                      <a:gd name="T10" fmla="*/ 6 w 13"/>
                      <a:gd name="T11" fmla="*/ 11 h 14"/>
                      <a:gd name="T12" fmla="*/ 2 w 13"/>
                      <a:gd name="T13" fmla="*/ 12 h 14"/>
                      <a:gd name="T14" fmla="*/ 1 w 13"/>
                      <a:gd name="T15" fmla="*/ 13 h 14"/>
                      <a:gd name="T16" fmla="*/ 8 w 13"/>
                      <a:gd name="T17" fmla="*/ 9 h 14"/>
                      <a:gd name="T18" fmla="*/ 7 w 13"/>
                      <a:gd name="T19" fmla="*/ 8 h 14"/>
                      <a:gd name="T20" fmla="*/ 6 w 13"/>
                      <a:gd name="T21" fmla="*/ 5 h 14"/>
                      <a:gd name="T22" fmla="*/ 6 w 13"/>
                      <a:gd name="T23" fmla="*/ 2 h 14"/>
                      <a:gd name="T24" fmla="*/ 11 w 13"/>
                      <a:gd name="T25" fmla="*/ 4 h 14"/>
                      <a:gd name="T26" fmla="*/ 12 w 13"/>
                      <a:gd name="T27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4">
                        <a:moveTo>
                          <a:pt x="12" y="3"/>
                        </a:moveTo>
                        <a:cubicBezTo>
                          <a:pt x="11" y="1"/>
                          <a:pt x="10" y="0"/>
                          <a:pt x="8" y="1"/>
                        </a:cubicBezTo>
                        <a:cubicBezTo>
                          <a:pt x="6" y="1"/>
                          <a:pt x="4" y="1"/>
                          <a:pt x="4" y="3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5" y="7"/>
                          <a:pt x="5" y="8"/>
                          <a:pt x="6" y="9"/>
                        </a:cubicBezTo>
                        <a:cubicBezTo>
                          <a:pt x="6" y="10"/>
                          <a:pt x="7" y="10"/>
                          <a:pt x="6" y="11"/>
                        </a:cubicBezTo>
                        <a:cubicBezTo>
                          <a:pt x="5" y="12"/>
                          <a:pt x="3" y="12"/>
                          <a:pt x="2" y="12"/>
                        </a:cubicBezTo>
                        <a:cubicBezTo>
                          <a:pt x="1" y="12"/>
                          <a:pt x="0" y="13"/>
                          <a:pt x="1" y="13"/>
                        </a:cubicBezTo>
                        <a:cubicBezTo>
                          <a:pt x="3" y="14"/>
                          <a:pt x="9" y="13"/>
                          <a:pt x="8" y="9"/>
                        </a:cubicBezTo>
                        <a:cubicBezTo>
                          <a:pt x="8" y="9"/>
                          <a:pt x="7" y="9"/>
                          <a:pt x="7" y="8"/>
                        </a:cubicBezTo>
                        <a:cubicBezTo>
                          <a:pt x="6" y="8"/>
                          <a:pt x="7" y="6"/>
                          <a:pt x="6" y="5"/>
                        </a:cubicBezTo>
                        <a:cubicBezTo>
                          <a:pt x="6" y="4"/>
                          <a:pt x="5" y="3"/>
                          <a:pt x="6" y="2"/>
                        </a:cubicBezTo>
                        <a:cubicBezTo>
                          <a:pt x="8" y="2"/>
                          <a:pt x="10" y="2"/>
                          <a:pt x="11" y="4"/>
                        </a:cubicBezTo>
                        <a:cubicBezTo>
                          <a:pt x="11" y="4"/>
                          <a:pt x="13" y="4"/>
                          <a:pt x="1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Freeform 91"/>
                  <p:cNvSpPr>
                    <a:spLocks/>
                  </p:cNvSpPr>
                  <p:nvPr/>
                </p:nvSpPr>
                <p:spPr bwMode="auto">
                  <a:xfrm>
                    <a:off x="1009650" y="2195513"/>
                    <a:ext cx="14288" cy="20638"/>
                  </a:xfrm>
                  <a:custGeom>
                    <a:avLst/>
                    <a:gdLst>
                      <a:gd name="T0" fmla="*/ 12 w 13"/>
                      <a:gd name="T1" fmla="*/ 1 h 19"/>
                      <a:gd name="T2" fmla="*/ 7 w 13"/>
                      <a:gd name="T3" fmla="*/ 1 h 19"/>
                      <a:gd name="T4" fmla="*/ 5 w 13"/>
                      <a:gd name="T5" fmla="*/ 5 h 19"/>
                      <a:gd name="T6" fmla="*/ 6 w 13"/>
                      <a:gd name="T7" fmla="*/ 7 h 19"/>
                      <a:gd name="T8" fmla="*/ 9 w 13"/>
                      <a:gd name="T9" fmla="*/ 11 h 19"/>
                      <a:gd name="T10" fmla="*/ 1 w 13"/>
                      <a:gd name="T11" fmla="*/ 16 h 19"/>
                      <a:gd name="T12" fmla="*/ 0 w 13"/>
                      <a:gd name="T13" fmla="*/ 17 h 19"/>
                      <a:gd name="T14" fmla="*/ 11 w 13"/>
                      <a:gd name="T15" fmla="*/ 12 h 19"/>
                      <a:gd name="T16" fmla="*/ 9 w 13"/>
                      <a:gd name="T17" fmla="*/ 8 h 19"/>
                      <a:gd name="T18" fmla="*/ 8 w 13"/>
                      <a:gd name="T19" fmla="*/ 6 h 19"/>
                      <a:gd name="T20" fmla="*/ 11 w 13"/>
                      <a:gd name="T21" fmla="*/ 2 h 19"/>
                      <a:gd name="T22" fmla="*/ 12 w 13"/>
                      <a:gd name="T2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12" y="1"/>
                        </a:moveTo>
                        <a:cubicBezTo>
                          <a:pt x="10" y="0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5" y="5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8" y="8"/>
                          <a:pt x="8" y="9"/>
                          <a:pt x="9" y="11"/>
                        </a:cubicBezTo>
                        <a:cubicBezTo>
                          <a:pt x="11" y="15"/>
                          <a:pt x="4" y="17"/>
                          <a:pt x="1" y="16"/>
                        </a:cubicBezTo>
                        <a:cubicBezTo>
                          <a:pt x="0" y="15"/>
                          <a:pt x="0" y="17"/>
                          <a:pt x="0" y="17"/>
                        </a:cubicBezTo>
                        <a:cubicBezTo>
                          <a:pt x="5" y="19"/>
                          <a:pt x="9" y="16"/>
                          <a:pt x="11" y="12"/>
                        </a:cubicBezTo>
                        <a:cubicBezTo>
                          <a:pt x="11" y="11"/>
                          <a:pt x="9" y="9"/>
                          <a:pt x="9" y="8"/>
                        </a:cubicBezTo>
                        <a:cubicBezTo>
                          <a:pt x="9" y="7"/>
                          <a:pt x="8" y="6"/>
                          <a:pt x="8" y="6"/>
                        </a:cubicBezTo>
                        <a:cubicBezTo>
                          <a:pt x="5" y="3"/>
                          <a:pt x="8" y="1"/>
                          <a:pt x="11" y="2"/>
                        </a:cubicBezTo>
                        <a:cubicBezTo>
                          <a:pt x="12" y="2"/>
                          <a:pt x="13" y="1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Freeform 97"/>
                  <p:cNvSpPr>
                    <a:spLocks/>
                  </p:cNvSpPr>
                  <p:nvPr/>
                </p:nvSpPr>
                <p:spPr bwMode="auto">
                  <a:xfrm>
                    <a:off x="1068388" y="2146301"/>
                    <a:ext cx="36513" cy="39688"/>
                  </a:xfrm>
                  <a:custGeom>
                    <a:avLst/>
                    <a:gdLst>
                      <a:gd name="T0" fmla="*/ 3 w 35"/>
                      <a:gd name="T1" fmla="*/ 17 h 37"/>
                      <a:gd name="T2" fmla="*/ 6 w 35"/>
                      <a:gd name="T3" fmla="*/ 13 h 37"/>
                      <a:gd name="T4" fmla="*/ 5 w 35"/>
                      <a:gd name="T5" fmla="*/ 26 h 37"/>
                      <a:gd name="T6" fmla="*/ 5 w 35"/>
                      <a:gd name="T7" fmla="*/ 30 h 37"/>
                      <a:gd name="T8" fmla="*/ 11 w 35"/>
                      <a:gd name="T9" fmla="*/ 12 h 37"/>
                      <a:gd name="T10" fmla="*/ 10 w 35"/>
                      <a:gd name="T11" fmla="*/ 32 h 37"/>
                      <a:gd name="T12" fmla="*/ 11 w 35"/>
                      <a:gd name="T13" fmla="*/ 35 h 37"/>
                      <a:gd name="T14" fmla="*/ 17 w 35"/>
                      <a:gd name="T15" fmla="*/ 13 h 37"/>
                      <a:gd name="T16" fmla="*/ 15 w 35"/>
                      <a:gd name="T17" fmla="*/ 33 h 37"/>
                      <a:gd name="T18" fmla="*/ 19 w 35"/>
                      <a:gd name="T19" fmla="*/ 14 h 37"/>
                      <a:gd name="T20" fmla="*/ 17 w 35"/>
                      <a:gd name="T21" fmla="*/ 28 h 37"/>
                      <a:gd name="T22" fmla="*/ 15 w 35"/>
                      <a:gd name="T23" fmla="*/ 36 h 37"/>
                      <a:gd name="T24" fmla="*/ 17 w 35"/>
                      <a:gd name="T25" fmla="*/ 33 h 37"/>
                      <a:gd name="T26" fmla="*/ 19 w 35"/>
                      <a:gd name="T27" fmla="*/ 10 h 37"/>
                      <a:gd name="T28" fmla="*/ 21 w 35"/>
                      <a:gd name="T29" fmla="*/ 7 h 37"/>
                      <a:gd name="T30" fmla="*/ 21 w 35"/>
                      <a:gd name="T31" fmla="*/ 15 h 37"/>
                      <a:gd name="T32" fmla="*/ 21 w 35"/>
                      <a:gd name="T33" fmla="*/ 20 h 37"/>
                      <a:gd name="T34" fmla="*/ 25 w 35"/>
                      <a:gd name="T35" fmla="*/ 7 h 37"/>
                      <a:gd name="T36" fmla="*/ 25 w 35"/>
                      <a:gd name="T37" fmla="*/ 19 h 37"/>
                      <a:gd name="T38" fmla="*/ 25 w 35"/>
                      <a:gd name="T39" fmla="*/ 21 h 37"/>
                      <a:gd name="T40" fmla="*/ 30 w 35"/>
                      <a:gd name="T41" fmla="*/ 6 h 37"/>
                      <a:gd name="T42" fmla="*/ 31 w 35"/>
                      <a:gd name="T43" fmla="*/ 14 h 37"/>
                      <a:gd name="T44" fmla="*/ 34 w 35"/>
                      <a:gd name="T45" fmla="*/ 5 h 37"/>
                      <a:gd name="T46" fmla="*/ 31 w 35"/>
                      <a:gd name="T47" fmla="*/ 18 h 37"/>
                      <a:gd name="T48" fmla="*/ 26 w 35"/>
                      <a:gd name="T49" fmla="*/ 16 h 37"/>
                      <a:gd name="T50" fmla="*/ 28 w 35"/>
                      <a:gd name="T51" fmla="*/ 5 h 37"/>
                      <a:gd name="T52" fmla="*/ 25 w 35"/>
                      <a:gd name="T53" fmla="*/ 12 h 37"/>
                      <a:gd name="T54" fmla="*/ 21 w 35"/>
                      <a:gd name="T55" fmla="*/ 20 h 37"/>
                      <a:gd name="T56" fmla="*/ 22 w 35"/>
                      <a:gd name="T57" fmla="*/ 6 h 37"/>
                      <a:gd name="T58" fmla="*/ 21 w 35"/>
                      <a:gd name="T59" fmla="*/ 5 h 37"/>
                      <a:gd name="T60" fmla="*/ 20 w 35"/>
                      <a:gd name="T61" fmla="*/ 13 h 37"/>
                      <a:gd name="T62" fmla="*/ 16 w 35"/>
                      <a:gd name="T63" fmla="*/ 34 h 37"/>
                      <a:gd name="T64" fmla="*/ 17 w 35"/>
                      <a:gd name="T65" fmla="*/ 36 h 37"/>
                      <a:gd name="T66" fmla="*/ 16 w 35"/>
                      <a:gd name="T67" fmla="*/ 31 h 37"/>
                      <a:gd name="T68" fmla="*/ 19 w 35"/>
                      <a:gd name="T69" fmla="*/ 8 h 37"/>
                      <a:gd name="T70" fmla="*/ 18 w 35"/>
                      <a:gd name="T71" fmla="*/ 10 h 37"/>
                      <a:gd name="T72" fmla="*/ 12 w 35"/>
                      <a:gd name="T73" fmla="*/ 33 h 37"/>
                      <a:gd name="T74" fmla="*/ 14 w 35"/>
                      <a:gd name="T75" fmla="*/ 8 h 37"/>
                      <a:gd name="T76" fmla="*/ 11 w 35"/>
                      <a:gd name="T77" fmla="*/ 20 h 37"/>
                      <a:gd name="T78" fmla="*/ 8 w 35"/>
                      <a:gd name="T79" fmla="*/ 24 h 37"/>
                      <a:gd name="T80" fmla="*/ 8 w 35"/>
                      <a:gd name="T81" fmla="*/ 13 h 37"/>
                      <a:gd name="T82" fmla="*/ 7 w 35"/>
                      <a:gd name="T83" fmla="*/ 11 h 37"/>
                      <a:gd name="T84" fmla="*/ 2 w 35"/>
                      <a:gd name="T85" fmla="*/ 26 h 37"/>
                      <a:gd name="T86" fmla="*/ 0 w 35"/>
                      <a:gd name="T8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5" h="37">
                        <a:moveTo>
                          <a:pt x="1" y="25"/>
                        </a:moveTo>
                        <a:cubicBezTo>
                          <a:pt x="1" y="23"/>
                          <a:pt x="2" y="22"/>
                          <a:pt x="2" y="21"/>
                        </a:cubicBezTo>
                        <a:cubicBezTo>
                          <a:pt x="4" y="18"/>
                          <a:pt x="4" y="17"/>
                          <a:pt x="3" y="17"/>
                        </a:cubicBezTo>
                        <a:cubicBezTo>
                          <a:pt x="2" y="20"/>
                          <a:pt x="1" y="23"/>
                          <a:pt x="0" y="26"/>
                        </a:cubicBezTo>
                        <a:cubicBezTo>
                          <a:pt x="1" y="26"/>
                          <a:pt x="1" y="26"/>
                          <a:pt x="2" y="26"/>
                        </a:cubicBezTo>
                        <a:cubicBezTo>
                          <a:pt x="3" y="21"/>
                          <a:pt x="4" y="17"/>
                          <a:pt x="6" y="13"/>
                        </a:cubicBezTo>
                        <a:cubicBezTo>
                          <a:pt x="5" y="15"/>
                          <a:pt x="6" y="18"/>
                          <a:pt x="5" y="20"/>
                        </a:cubicBezTo>
                        <a:cubicBezTo>
                          <a:pt x="5" y="22"/>
                          <a:pt x="4" y="24"/>
                          <a:pt x="4" y="26"/>
                        </a:cubicBezTo>
                        <a:cubicBezTo>
                          <a:pt x="4" y="27"/>
                          <a:pt x="5" y="27"/>
                          <a:pt x="5" y="26"/>
                        </a:cubicBezTo>
                        <a:cubicBezTo>
                          <a:pt x="7" y="22"/>
                          <a:pt x="7" y="17"/>
                          <a:pt x="9" y="13"/>
                        </a:cubicBezTo>
                        <a:cubicBezTo>
                          <a:pt x="9" y="13"/>
                          <a:pt x="8" y="13"/>
                          <a:pt x="8" y="13"/>
                        </a:cubicBezTo>
                        <a:cubicBezTo>
                          <a:pt x="7" y="19"/>
                          <a:pt x="5" y="24"/>
                          <a:pt x="5" y="30"/>
                        </a:cubicBezTo>
                        <a:cubicBezTo>
                          <a:pt x="5" y="31"/>
                          <a:pt x="6" y="31"/>
                          <a:pt x="6" y="31"/>
                        </a:cubicBezTo>
                        <a:cubicBezTo>
                          <a:pt x="9" y="26"/>
                          <a:pt x="10" y="20"/>
                          <a:pt x="12" y="14"/>
                        </a:cubicBezTo>
                        <a:cubicBezTo>
                          <a:pt x="13" y="12"/>
                          <a:pt x="12" y="12"/>
                          <a:pt x="11" y="12"/>
                        </a:cubicBezTo>
                        <a:cubicBezTo>
                          <a:pt x="11" y="16"/>
                          <a:pt x="10" y="19"/>
                          <a:pt x="9" y="22"/>
                        </a:cubicBezTo>
                        <a:cubicBezTo>
                          <a:pt x="9" y="25"/>
                          <a:pt x="9" y="28"/>
                          <a:pt x="8" y="32"/>
                        </a:cubicBezTo>
                        <a:cubicBezTo>
                          <a:pt x="8" y="32"/>
                          <a:pt x="9" y="33"/>
                          <a:pt x="10" y="32"/>
                        </a:cubicBezTo>
                        <a:cubicBezTo>
                          <a:pt x="13" y="25"/>
                          <a:pt x="14" y="17"/>
                          <a:pt x="15" y="9"/>
                        </a:cubicBezTo>
                        <a:cubicBezTo>
                          <a:pt x="15" y="9"/>
                          <a:pt x="14" y="9"/>
                          <a:pt x="14" y="8"/>
                        </a:cubicBezTo>
                        <a:cubicBezTo>
                          <a:pt x="13" y="17"/>
                          <a:pt x="11" y="26"/>
                          <a:pt x="11" y="35"/>
                        </a:cubicBezTo>
                        <a:cubicBezTo>
                          <a:pt x="11" y="36"/>
                          <a:pt x="12" y="36"/>
                          <a:pt x="12" y="35"/>
                        </a:cubicBezTo>
                        <a:cubicBezTo>
                          <a:pt x="15" y="29"/>
                          <a:pt x="16" y="22"/>
                          <a:pt x="17" y="15"/>
                        </a:cubicBezTo>
                        <a:cubicBezTo>
                          <a:pt x="18" y="13"/>
                          <a:pt x="18" y="12"/>
                          <a:pt x="17" y="13"/>
                        </a:cubicBezTo>
                        <a:cubicBezTo>
                          <a:pt x="16" y="16"/>
                          <a:pt x="16" y="20"/>
                          <a:pt x="15" y="23"/>
                        </a:cubicBezTo>
                        <a:cubicBezTo>
                          <a:pt x="15" y="26"/>
                          <a:pt x="14" y="30"/>
                          <a:pt x="14" y="33"/>
                        </a:cubicBezTo>
                        <a:cubicBezTo>
                          <a:pt x="14" y="33"/>
                          <a:pt x="15" y="33"/>
                          <a:pt x="15" y="33"/>
                        </a:cubicBezTo>
                        <a:cubicBezTo>
                          <a:pt x="16" y="29"/>
                          <a:pt x="16" y="25"/>
                          <a:pt x="17" y="21"/>
                        </a:cubicBezTo>
                        <a:cubicBezTo>
                          <a:pt x="18" y="20"/>
                          <a:pt x="18" y="18"/>
                          <a:pt x="19" y="16"/>
                        </a:cubicBezTo>
                        <a:cubicBezTo>
                          <a:pt x="19" y="15"/>
                          <a:pt x="19" y="15"/>
                          <a:pt x="19" y="14"/>
                        </a:cubicBezTo>
                        <a:cubicBezTo>
                          <a:pt x="21" y="12"/>
                          <a:pt x="20" y="11"/>
                          <a:pt x="19" y="11"/>
                        </a:cubicBezTo>
                        <a:cubicBezTo>
                          <a:pt x="19" y="14"/>
                          <a:pt x="18" y="18"/>
                          <a:pt x="18" y="21"/>
                        </a:cubicBezTo>
                        <a:cubicBezTo>
                          <a:pt x="18" y="23"/>
                          <a:pt x="17" y="26"/>
                          <a:pt x="17" y="28"/>
                        </a:cubicBezTo>
                        <a:cubicBezTo>
                          <a:pt x="16" y="32"/>
                          <a:pt x="18" y="30"/>
                          <a:pt x="18" y="28"/>
                        </a:cubicBezTo>
                        <a:cubicBezTo>
                          <a:pt x="18" y="27"/>
                          <a:pt x="17" y="27"/>
                          <a:pt x="17" y="28"/>
                        </a:cubicBezTo>
                        <a:cubicBezTo>
                          <a:pt x="16" y="31"/>
                          <a:pt x="16" y="33"/>
                          <a:pt x="15" y="36"/>
                        </a:cubicBezTo>
                        <a:cubicBezTo>
                          <a:pt x="15" y="36"/>
                          <a:pt x="16" y="37"/>
                          <a:pt x="17" y="36"/>
                        </a:cubicBezTo>
                        <a:cubicBezTo>
                          <a:pt x="17" y="35"/>
                          <a:pt x="17" y="34"/>
                          <a:pt x="17" y="34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8" y="33"/>
                          <a:pt x="19" y="19"/>
                          <a:pt x="19" y="17"/>
                        </a:cubicBezTo>
                        <a:cubicBezTo>
                          <a:pt x="19" y="15"/>
                          <a:pt x="19" y="13"/>
                          <a:pt x="20" y="11"/>
                        </a:cubicBezTo>
                        <a:cubicBezTo>
                          <a:pt x="19" y="8"/>
                          <a:pt x="19" y="8"/>
                          <a:pt x="19" y="10"/>
                        </a:cubicBezTo>
                        <a:cubicBezTo>
                          <a:pt x="19" y="11"/>
                          <a:pt x="18" y="13"/>
                          <a:pt x="18" y="14"/>
                        </a:cubicBezTo>
                        <a:cubicBezTo>
                          <a:pt x="18" y="15"/>
                          <a:pt x="19" y="15"/>
                          <a:pt x="20" y="14"/>
                        </a:cubicBezTo>
                        <a:cubicBezTo>
                          <a:pt x="20" y="13"/>
                          <a:pt x="21" y="8"/>
                          <a:pt x="21" y="7"/>
                        </a:cubicBezTo>
                        <a:cubicBezTo>
                          <a:pt x="19" y="7"/>
                          <a:pt x="19" y="8"/>
                          <a:pt x="20" y="10"/>
                        </a:cubicBezTo>
                        <a:cubicBezTo>
                          <a:pt x="20" y="13"/>
                          <a:pt x="20" y="16"/>
                          <a:pt x="19" y="19"/>
                        </a:cubicBezTo>
                        <a:cubicBezTo>
                          <a:pt x="20" y="18"/>
                          <a:pt x="21" y="16"/>
                          <a:pt x="21" y="15"/>
                        </a:cubicBezTo>
                        <a:cubicBezTo>
                          <a:pt x="22" y="13"/>
                          <a:pt x="23" y="11"/>
                          <a:pt x="23" y="8"/>
                        </a:cubicBezTo>
                        <a:cubicBezTo>
                          <a:pt x="22" y="8"/>
                          <a:pt x="21" y="9"/>
                          <a:pt x="22" y="11"/>
                        </a:cubicBezTo>
                        <a:cubicBezTo>
                          <a:pt x="22" y="14"/>
                          <a:pt x="21" y="17"/>
                          <a:pt x="21" y="20"/>
                        </a:cubicBezTo>
                        <a:cubicBezTo>
                          <a:pt x="20" y="21"/>
                          <a:pt x="22" y="22"/>
                          <a:pt x="22" y="21"/>
                        </a:cubicBezTo>
                        <a:cubicBezTo>
                          <a:pt x="24" y="16"/>
                          <a:pt x="25" y="12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8"/>
                          <a:pt x="24" y="10"/>
                          <a:pt x="24" y="12"/>
                        </a:cubicBezTo>
                        <a:cubicBezTo>
                          <a:pt x="24" y="14"/>
                          <a:pt x="23" y="17"/>
                          <a:pt x="23" y="19"/>
                        </a:cubicBezTo>
                        <a:cubicBezTo>
                          <a:pt x="23" y="20"/>
                          <a:pt x="24" y="20"/>
                          <a:pt x="25" y="19"/>
                        </a:cubicBezTo>
                        <a:cubicBezTo>
                          <a:pt x="26" y="14"/>
                          <a:pt x="28" y="10"/>
                          <a:pt x="29" y="5"/>
                        </a:cubicBezTo>
                        <a:cubicBezTo>
                          <a:pt x="29" y="5"/>
                          <a:pt x="28" y="5"/>
                          <a:pt x="28" y="5"/>
                        </a:cubicBezTo>
                        <a:cubicBezTo>
                          <a:pt x="27" y="10"/>
                          <a:pt x="26" y="16"/>
                          <a:pt x="25" y="21"/>
                        </a:cubicBezTo>
                        <a:cubicBezTo>
                          <a:pt x="25" y="22"/>
                          <a:pt x="27" y="22"/>
                          <a:pt x="27" y="21"/>
                        </a:cubicBezTo>
                        <a:cubicBezTo>
                          <a:pt x="27" y="18"/>
                          <a:pt x="28" y="15"/>
                          <a:pt x="29" y="11"/>
                        </a:cubicBezTo>
                        <a:cubicBezTo>
                          <a:pt x="29" y="9"/>
                          <a:pt x="30" y="8"/>
                          <a:pt x="30" y="6"/>
                        </a:cubicBezTo>
                        <a:cubicBezTo>
                          <a:pt x="32" y="3"/>
                          <a:pt x="31" y="3"/>
                          <a:pt x="31" y="6"/>
                        </a:cubicBezTo>
                        <a:cubicBezTo>
                          <a:pt x="31" y="8"/>
                          <a:pt x="31" y="11"/>
                          <a:pt x="30" y="13"/>
                        </a:cubicBezTo>
                        <a:cubicBezTo>
                          <a:pt x="29" y="16"/>
                          <a:pt x="30" y="16"/>
                          <a:pt x="31" y="14"/>
                        </a:cubicBezTo>
                        <a:cubicBezTo>
                          <a:pt x="32" y="8"/>
                          <a:pt x="33" y="9"/>
                          <a:pt x="33" y="14"/>
                        </a:cubicBezTo>
                        <a:cubicBezTo>
                          <a:pt x="33" y="15"/>
                          <a:pt x="35" y="15"/>
                          <a:pt x="35" y="14"/>
                        </a:cubicBezTo>
                        <a:cubicBezTo>
                          <a:pt x="35" y="11"/>
                          <a:pt x="35" y="8"/>
                          <a:pt x="34" y="5"/>
                        </a:cubicBezTo>
                        <a:cubicBezTo>
                          <a:pt x="34" y="4"/>
                          <a:pt x="33" y="4"/>
                          <a:pt x="33" y="5"/>
                        </a:cubicBezTo>
                        <a:cubicBezTo>
                          <a:pt x="31" y="9"/>
                          <a:pt x="29" y="13"/>
                          <a:pt x="29" y="18"/>
                        </a:cubicBezTo>
                        <a:cubicBezTo>
                          <a:pt x="29" y="19"/>
                          <a:pt x="31" y="19"/>
                          <a:pt x="31" y="18"/>
                        </a:cubicBezTo>
                        <a:cubicBezTo>
                          <a:pt x="32" y="13"/>
                          <a:pt x="33" y="7"/>
                          <a:pt x="32" y="1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29" y="6"/>
                          <a:pt x="27" y="11"/>
                          <a:pt x="26" y="16"/>
                        </a:cubicBezTo>
                        <a:cubicBezTo>
                          <a:pt x="25" y="20"/>
                          <a:pt x="27" y="20"/>
                          <a:pt x="28" y="14"/>
                        </a:cubicBezTo>
                        <a:cubicBezTo>
                          <a:pt x="28" y="11"/>
                          <a:pt x="29" y="8"/>
                          <a:pt x="29" y="5"/>
                        </a:cubicBezTo>
                        <a:cubicBezTo>
                          <a:pt x="30" y="4"/>
                          <a:pt x="28" y="4"/>
                          <a:pt x="28" y="5"/>
                        </a:cubicBezTo>
                        <a:cubicBezTo>
                          <a:pt x="26" y="9"/>
                          <a:pt x="25" y="12"/>
                          <a:pt x="24" y="17"/>
                        </a:cubicBezTo>
                        <a:cubicBezTo>
                          <a:pt x="24" y="17"/>
                          <a:pt x="24" y="17"/>
                          <a:pt x="25" y="17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6" y="9"/>
                          <a:pt x="26" y="7"/>
                          <a:pt x="26" y="4"/>
                        </a:cubicBezTo>
                        <a:cubicBezTo>
                          <a:pt x="26" y="3"/>
                          <a:pt x="25" y="3"/>
                          <a:pt x="25" y="4"/>
                        </a:cubicBezTo>
                        <a:cubicBezTo>
                          <a:pt x="24" y="10"/>
                          <a:pt x="22" y="15"/>
                          <a:pt x="21" y="20"/>
                        </a:cubicBezTo>
                        <a:cubicBezTo>
                          <a:pt x="21" y="21"/>
                          <a:pt x="22" y="21"/>
                          <a:pt x="22" y="21"/>
                        </a:cubicBezTo>
                        <a:cubicBezTo>
                          <a:pt x="23" y="16"/>
                          <a:pt x="24" y="11"/>
                          <a:pt x="24" y="6"/>
                        </a:cubicBezTo>
                        <a:cubicBezTo>
                          <a:pt x="24" y="5"/>
                          <a:pt x="23" y="5"/>
                          <a:pt x="22" y="6"/>
                        </a:cubicBezTo>
                        <a:cubicBezTo>
                          <a:pt x="21" y="11"/>
                          <a:pt x="19" y="16"/>
                          <a:pt x="18" y="21"/>
                        </a:cubicBezTo>
                        <a:cubicBezTo>
                          <a:pt x="18" y="22"/>
                          <a:pt x="20" y="22"/>
                          <a:pt x="20" y="21"/>
                        </a:cubicBezTo>
                        <a:cubicBezTo>
                          <a:pt x="21" y="16"/>
                          <a:pt x="21" y="11"/>
                          <a:pt x="21" y="5"/>
                        </a:cubicBezTo>
                        <a:cubicBezTo>
                          <a:pt x="21" y="4"/>
                          <a:pt x="20" y="4"/>
                          <a:pt x="20" y="5"/>
                        </a:cubicBezTo>
                        <a:cubicBezTo>
                          <a:pt x="19" y="6"/>
                          <a:pt x="19" y="8"/>
                          <a:pt x="19" y="9"/>
                        </a:cubicBezTo>
                        <a:cubicBezTo>
                          <a:pt x="18" y="12"/>
                          <a:pt x="20" y="11"/>
                          <a:pt x="20" y="13"/>
                        </a:cubicBezTo>
                        <a:cubicBezTo>
                          <a:pt x="20" y="12"/>
                          <a:pt x="20" y="10"/>
                          <a:pt x="20" y="8"/>
                        </a:cubicBezTo>
                        <a:cubicBezTo>
                          <a:pt x="20" y="7"/>
                          <a:pt x="19" y="7"/>
                          <a:pt x="19" y="8"/>
                        </a:cubicBezTo>
                        <a:cubicBezTo>
                          <a:pt x="17" y="16"/>
                          <a:pt x="17" y="25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4"/>
                          <a:pt x="15" y="35"/>
                          <a:pt x="15" y="36"/>
                        </a:cubicBezTo>
                        <a:cubicBezTo>
                          <a:pt x="16" y="36"/>
                          <a:pt x="16" y="36"/>
                          <a:pt x="17" y="36"/>
                        </a:cubicBezTo>
                        <a:cubicBezTo>
                          <a:pt x="17" y="33"/>
                          <a:pt x="18" y="31"/>
                          <a:pt x="18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7" y="29"/>
                          <a:pt x="16" y="30"/>
                          <a:pt x="16" y="31"/>
                        </a:cubicBezTo>
                        <a:cubicBezTo>
                          <a:pt x="16" y="31"/>
                          <a:pt x="18" y="32"/>
                          <a:pt x="18" y="31"/>
                        </a:cubicBezTo>
                        <a:cubicBezTo>
                          <a:pt x="19" y="23"/>
                          <a:pt x="20" y="16"/>
                          <a:pt x="20" y="9"/>
                        </a:cubicBezTo>
                        <a:cubicBezTo>
                          <a:pt x="20" y="8"/>
                          <a:pt x="19" y="8"/>
                          <a:pt x="19" y="8"/>
                        </a:cubicBezTo>
                        <a:cubicBezTo>
                          <a:pt x="17" y="17"/>
                          <a:pt x="14" y="25"/>
                          <a:pt x="14" y="33"/>
                        </a:cubicBezTo>
                        <a:cubicBezTo>
                          <a:pt x="14" y="34"/>
                          <a:pt x="15" y="34"/>
                          <a:pt x="15" y="33"/>
                        </a:cubicBezTo>
                        <a:cubicBezTo>
                          <a:pt x="16" y="26"/>
                          <a:pt x="18" y="18"/>
                          <a:pt x="18" y="10"/>
                        </a:cubicBezTo>
                        <a:cubicBezTo>
                          <a:pt x="18" y="9"/>
                          <a:pt x="17" y="9"/>
                          <a:pt x="17" y="10"/>
                        </a:cubicBezTo>
                        <a:cubicBezTo>
                          <a:pt x="15" y="17"/>
                          <a:pt x="14" y="24"/>
                          <a:pt x="12" y="31"/>
                        </a:cubicBezTo>
                        <a:cubicBezTo>
                          <a:pt x="11" y="33"/>
                          <a:pt x="11" y="33"/>
                          <a:pt x="12" y="33"/>
                        </a:cubicBezTo>
                        <a:cubicBezTo>
                          <a:pt x="12" y="30"/>
                          <a:pt x="13" y="27"/>
                          <a:pt x="13" y="25"/>
                        </a:cubicBezTo>
                        <a:cubicBezTo>
                          <a:pt x="14" y="19"/>
                          <a:pt x="14" y="14"/>
                          <a:pt x="15" y="9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3" y="15"/>
                          <a:pt x="12" y="21"/>
                          <a:pt x="10" y="28"/>
                        </a:cubicBezTo>
                        <a:cubicBezTo>
                          <a:pt x="10" y="31"/>
                          <a:pt x="10" y="30"/>
                          <a:pt x="10" y="25"/>
                        </a:cubicBezTo>
                        <a:cubicBezTo>
                          <a:pt x="11" y="23"/>
                          <a:pt x="11" y="21"/>
                          <a:pt x="11" y="20"/>
                        </a:cubicBezTo>
                        <a:cubicBezTo>
                          <a:pt x="12" y="17"/>
                          <a:pt x="12" y="13"/>
                          <a:pt x="13" y="10"/>
                        </a:cubicBezTo>
                        <a:cubicBezTo>
                          <a:pt x="13" y="9"/>
                          <a:pt x="11" y="9"/>
                          <a:pt x="11" y="10"/>
                        </a:cubicBezTo>
                        <a:cubicBezTo>
                          <a:pt x="10" y="15"/>
                          <a:pt x="9" y="20"/>
                          <a:pt x="8" y="24"/>
                        </a:cubicBezTo>
                        <a:cubicBezTo>
                          <a:pt x="5" y="33"/>
                          <a:pt x="7" y="24"/>
                          <a:pt x="7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2"/>
                          <a:pt x="8" y="12"/>
                          <a:pt x="8" y="13"/>
                        </a:cubicBezTo>
                        <a:cubicBezTo>
                          <a:pt x="6" y="17"/>
                          <a:pt x="5" y="22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1"/>
                          <a:pt x="8" y="16"/>
                          <a:pt x="7" y="11"/>
                        </a:cubicBezTo>
                        <a:cubicBezTo>
                          <a:pt x="7" y="10"/>
                          <a:pt x="6" y="10"/>
                          <a:pt x="6" y="11"/>
                        </a:cubicBezTo>
                        <a:cubicBezTo>
                          <a:pt x="3" y="15"/>
                          <a:pt x="1" y="20"/>
                          <a:pt x="0" y="26"/>
                        </a:cubicBezTo>
                        <a:cubicBezTo>
                          <a:pt x="0" y="26"/>
                          <a:pt x="2" y="27"/>
                          <a:pt x="2" y="26"/>
                        </a:cubicBezTo>
                        <a:cubicBezTo>
                          <a:pt x="3" y="22"/>
                          <a:pt x="3" y="19"/>
                          <a:pt x="5" y="15"/>
                        </a:cubicBezTo>
                        <a:cubicBezTo>
                          <a:pt x="5" y="14"/>
                          <a:pt x="4" y="14"/>
                          <a:pt x="3" y="14"/>
                        </a:cubicBezTo>
                        <a:cubicBezTo>
                          <a:pt x="1" y="18"/>
                          <a:pt x="0" y="21"/>
                          <a:pt x="0" y="25"/>
                        </a:cubicBezTo>
                        <a:cubicBezTo>
                          <a:pt x="0" y="26"/>
                          <a:pt x="1" y="26"/>
                          <a:pt x="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Freeform 98"/>
                  <p:cNvSpPr>
                    <a:spLocks/>
                  </p:cNvSpPr>
                  <p:nvPr/>
                </p:nvSpPr>
                <p:spPr bwMode="auto">
                  <a:xfrm>
                    <a:off x="1085850" y="2182813"/>
                    <a:ext cx="6350" cy="3175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5 w 6"/>
                      <a:gd name="T9" fmla="*/ 1 h 4"/>
                      <a:gd name="T10" fmla="*/ 5 w 6"/>
                      <a:gd name="T11" fmla="*/ 0 h 4"/>
                      <a:gd name="T12" fmla="*/ 2 w 6"/>
                      <a:gd name="T13" fmla="*/ 1 h 4"/>
                      <a:gd name="T14" fmla="*/ 1 w 6"/>
                      <a:gd name="T15" fmla="*/ 3 h 4"/>
                      <a:gd name="T16" fmla="*/ 2 w 6"/>
                      <a:gd name="T17" fmla="*/ 3 h 4"/>
                      <a:gd name="T18" fmla="*/ 2 w 6"/>
                      <a:gd name="T19" fmla="*/ 1 h 4"/>
                      <a:gd name="T20" fmla="*/ 1 w 6"/>
                      <a:gd name="T2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6" y="1"/>
                          <a:pt x="5" y="0"/>
                          <a:pt x="5" y="0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Freeform 100"/>
                  <p:cNvSpPr>
                    <a:spLocks/>
                  </p:cNvSpPr>
                  <p:nvPr/>
                </p:nvSpPr>
                <p:spPr bwMode="auto">
                  <a:xfrm>
                    <a:off x="1066800" y="2141538"/>
                    <a:ext cx="46038" cy="42863"/>
                  </a:xfrm>
                  <a:custGeom>
                    <a:avLst/>
                    <a:gdLst>
                      <a:gd name="T0" fmla="*/ 20 w 44"/>
                      <a:gd name="T1" fmla="*/ 29 h 40"/>
                      <a:gd name="T2" fmla="*/ 26 w 44"/>
                      <a:gd name="T3" fmla="*/ 25 h 40"/>
                      <a:gd name="T4" fmla="*/ 22 w 44"/>
                      <a:gd name="T5" fmla="*/ 28 h 40"/>
                      <a:gd name="T6" fmla="*/ 26 w 44"/>
                      <a:gd name="T7" fmla="*/ 16 h 40"/>
                      <a:gd name="T8" fmla="*/ 19 w 44"/>
                      <a:gd name="T9" fmla="*/ 17 h 40"/>
                      <a:gd name="T10" fmla="*/ 17 w 44"/>
                      <a:gd name="T11" fmla="*/ 27 h 40"/>
                      <a:gd name="T12" fmla="*/ 14 w 44"/>
                      <a:gd name="T13" fmla="*/ 35 h 40"/>
                      <a:gd name="T14" fmla="*/ 13 w 44"/>
                      <a:gd name="T15" fmla="*/ 21 h 40"/>
                      <a:gd name="T16" fmla="*/ 8 w 44"/>
                      <a:gd name="T17" fmla="*/ 23 h 40"/>
                      <a:gd name="T18" fmla="*/ 6 w 44"/>
                      <a:gd name="T19" fmla="*/ 22 h 40"/>
                      <a:gd name="T20" fmla="*/ 4 w 44"/>
                      <a:gd name="T21" fmla="*/ 25 h 40"/>
                      <a:gd name="T22" fmla="*/ 1 w 44"/>
                      <a:gd name="T23" fmla="*/ 23 h 40"/>
                      <a:gd name="T24" fmla="*/ 14 w 44"/>
                      <a:gd name="T25" fmla="*/ 13 h 40"/>
                      <a:gd name="T26" fmla="*/ 17 w 44"/>
                      <a:gd name="T27" fmla="*/ 11 h 40"/>
                      <a:gd name="T28" fmla="*/ 10 w 44"/>
                      <a:gd name="T29" fmla="*/ 17 h 40"/>
                      <a:gd name="T30" fmla="*/ 34 w 44"/>
                      <a:gd name="T31" fmla="*/ 18 h 40"/>
                      <a:gd name="T32" fmla="*/ 15 w 44"/>
                      <a:gd name="T33" fmla="*/ 34 h 40"/>
                      <a:gd name="T34" fmla="*/ 9 w 44"/>
                      <a:gd name="T35" fmla="*/ 35 h 40"/>
                      <a:gd name="T36" fmla="*/ 9 w 44"/>
                      <a:gd name="T37" fmla="*/ 28 h 40"/>
                      <a:gd name="T38" fmla="*/ 8 w 44"/>
                      <a:gd name="T39" fmla="*/ 24 h 40"/>
                      <a:gd name="T40" fmla="*/ 10 w 44"/>
                      <a:gd name="T41" fmla="*/ 17 h 40"/>
                      <a:gd name="T42" fmla="*/ 13 w 44"/>
                      <a:gd name="T43" fmla="*/ 24 h 40"/>
                      <a:gd name="T44" fmla="*/ 17 w 44"/>
                      <a:gd name="T45" fmla="*/ 25 h 40"/>
                      <a:gd name="T46" fmla="*/ 20 w 44"/>
                      <a:gd name="T47" fmla="*/ 18 h 40"/>
                      <a:gd name="T48" fmla="*/ 24 w 44"/>
                      <a:gd name="T49" fmla="*/ 23 h 40"/>
                      <a:gd name="T50" fmla="*/ 27 w 44"/>
                      <a:gd name="T51" fmla="*/ 20 h 40"/>
                      <a:gd name="T52" fmla="*/ 33 w 44"/>
                      <a:gd name="T53" fmla="*/ 17 h 40"/>
                      <a:gd name="T54" fmla="*/ 32 w 44"/>
                      <a:gd name="T55" fmla="*/ 13 h 40"/>
                      <a:gd name="T56" fmla="*/ 30 w 44"/>
                      <a:gd name="T57" fmla="*/ 11 h 40"/>
                      <a:gd name="T58" fmla="*/ 29 w 44"/>
                      <a:gd name="T59" fmla="*/ 18 h 40"/>
                      <a:gd name="T60" fmla="*/ 24 w 44"/>
                      <a:gd name="T61" fmla="*/ 23 h 40"/>
                      <a:gd name="T62" fmla="*/ 24 w 44"/>
                      <a:gd name="T63" fmla="*/ 12 h 40"/>
                      <a:gd name="T64" fmla="*/ 23 w 44"/>
                      <a:gd name="T65" fmla="*/ 14 h 40"/>
                      <a:gd name="T66" fmla="*/ 21 w 44"/>
                      <a:gd name="T67" fmla="*/ 25 h 40"/>
                      <a:gd name="T68" fmla="*/ 17 w 44"/>
                      <a:gd name="T69" fmla="*/ 25 h 40"/>
                      <a:gd name="T70" fmla="*/ 17 w 44"/>
                      <a:gd name="T71" fmla="*/ 14 h 40"/>
                      <a:gd name="T72" fmla="*/ 13 w 44"/>
                      <a:gd name="T73" fmla="*/ 15 h 40"/>
                      <a:gd name="T74" fmla="*/ 8 w 44"/>
                      <a:gd name="T75" fmla="*/ 22 h 40"/>
                      <a:gd name="T76" fmla="*/ 7 w 44"/>
                      <a:gd name="T77" fmla="*/ 27 h 40"/>
                      <a:gd name="T78" fmla="*/ 6 w 44"/>
                      <a:gd name="T79" fmla="*/ 30 h 40"/>
                      <a:gd name="T80" fmla="*/ 10 w 44"/>
                      <a:gd name="T81" fmla="*/ 34 h 40"/>
                      <a:gd name="T82" fmla="*/ 13 w 44"/>
                      <a:gd name="T83" fmla="*/ 39 h 40"/>
                      <a:gd name="T84" fmla="*/ 15 w 44"/>
                      <a:gd name="T85" fmla="*/ 38 h 40"/>
                      <a:gd name="T86" fmla="*/ 17 w 44"/>
                      <a:gd name="T87" fmla="*/ 35 h 40"/>
                      <a:gd name="T88" fmla="*/ 9 w 44"/>
                      <a:gd name="T89" fmla="*/ 16 h 40"/>
                      <a:gd name="T90" fmla="*/ 16 w 44"/>
                      <a:gd name="T91" fmla="*/ 10 h 40"/>
                      <a:gd name="T92" fmla="*/ 17 w 44"/>
                      <a:gd name="T93" fmla="*/ 12 h 40"/>
                      <a:gd name="T94" fmla="*/ 2 w 44"/>
                      <a:gd name="T95" fmla="*/ 24 h 40"/>
                      <a:gd name="T96" fmla="*/ 5 w 44"/>
                      <a:gd name="T97" fmla="*/ 23 h 40"/>
                      <a:gd name="T98" fmla="*/ 5 w 44"/>
                      <a:gd name="T99" fmla="*/ 27 h 40"/>
                      <a:gd name="T100" fmla="*/ 8 w 44"/>
                      <a:gd name="T101" fmla="*/ 34 h 40"/>
                      <a:gd name="T102" fmla="*/ 9 w 44"/>
                      <a:gd name="T103" fmla="*/ 27 h 40"/>
                      <a:gd name="T104" fmla="*/ 14 w 44"/>
                      <a:gd name="T105" fmla="*/ 24 h 40"/>
                      <a:gd name="T106" fmla="*/ 16 w 44"/>
                      <a:gd name="T107" fmla="*/ 23 h 40"/>
                      <a:gd name="T108" fmla="*/ 17 w 44"/>
                      <a:gd name="T109" fmla="*/ 32 h 40"/>
                      <a:gd name="T110" fmla="*/ 21 w 44"/>
                      <a:gd name="T111" fmla="*/ 24 h 40"/>
                      <a:gd name="T112" fmla="*/ 25 w 44"/>
                      <a:gd name="T113" fmla="*/ 15 h 40"/>
                      <a:gd name="T114" fmla="*/ 26 w 44"/>
                      <a:gd name="T115" fmla="*/ 21 h 40"/>
                      <a:gd name="T116" fmla="*/ 26 w 44"/>
                      <a:gd name="T117" fmla="*/ 25 h 40"/>
                      <a:gd name="T118" fmla="*/ 22 w 44"/>
                      <a:gd name="T119" fmla="*/ 29 h 40"/>
                      <a:gd name="T120" fmla="*/ 19 w 44"/>
                      <a:gd name="T121" fmla="*/ 29 h 40"/>
                      <a:gd name="T122" fmla="*/ 20 w 44"/>
                      <a:gd name="T1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4" h="40">
                        <a:moveTo>
                          <a:pt x="20" y="22"/>
                        </a:moveTo>
                        <a:cubicBezTo>
                          <a:pt x="20" y="24"/>
                          <a:pt x="20" y="27"/>
                          <a:pt x="19" y="29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23" y="23"/>
                          <a:pt x="21" y="28"/>
                          <a:pt x="20" y="30"/>
                        </a:cubicBezTo>
                        <a:cubicBezTo>
                          <a:pt x="20" y="31"/>
                          <a:pt x="21" y="31"/>
                          <a:pt x="21" y="30"/>
                        </a:cubicBezTo>
                        <a:cubicBezTo>
                          <a:pt x="23" y="28"/>
                          <a:pt x="24" y="27"/>
                          <a:pt x="26" y="25"/>
                        </a:cubicBezTo>
                        <a:cubicBezTo>
                          <a:pt x="27" y="24"/>
                          <a:pt x="26" y="23"/>
                          <a:pt x="25" y="24"/>
                        </a:cubicBezTo>
                        <a:cubicBezTo>
                          <a:pt x="24" y="25"/>
                          <a:pt x="23" y="26"/>
                          <a:pt x="21" y="27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5" y="25"/>
                          <a:pt x="28" y="22"/>
                          <a:pt x="30" y="18"/>
                        </a:cubicBezTo>
                        <a:cubicBezTo>
                          <a:pt x="30" y="18"/>
                          <a:pt x="29" y="18"/>
                          <a:pt x="29" y="18"/>
                        </a:cubicBezTo>
                        <a:cubicBezTo>
                          <a:pt x="26" y="18"/>
                          <a:pt x="24" y="20"/>
                          <a:pt x="26" y="16"/>
                        </a:cubicBezTo>
                        <a:cubicBezTo>
                          <a:pt x="26" y="15"/>
                          <a:pt x="25" y="15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1" y="23"/>
                          <a:pt x="20" y="20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7" y="21"/>
                          <a:pt x="17" y="25"/>
                          <a:pt x="16" y="29"/>
                        </a:cubicBezTo>
                        <a:cubicBezTo>
                          <a:pt x="17" y="30"/>
                          <a:pt x="17" y="29"/>
                          <a:pt x="17" y="27"/>
                        </a:cubicBezTo>
                        <a:cubicBezTo>
                          <a:pt x="17" y="25"/>
                          <a:pt x="17" y="23"/>
                          <a:pt x="17" y="21"/>
                        </a:cubicBezTo>
                        <a:cubicBezTo>
                          <a:pt x="17" y="20"/>
                          <a:pt x="15" y="20"/>
                          <a:pt x="15" y="21"/>
                        </a:cubicBezTo>
                        <a:cubicBezTo>
                          <a:pt x="14" y="25"/>
                          <a:pt x="14" y="30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6" y="30"/>
                          <a:pt x="15" y="26"/>
                          <a:pt x="14" y="21"/>
                        </a:cubicBezTo>
                        <a:cubicBezTo>
                          <a:pt x="14" y="20"/>
                          <a:pt x="13" y="20"/>
                          <a:pt x="13" y="21"/>
                        </a:cubicBezTo>
                        <a:cubicBezTo>
                          <a:pt x="12" y="24"/>
                          <a:pt x="11" y="29"/>
                          <a:pt x="12" y="32"/>
                        </a:cubicBezTo>
                        <a:cubicBezTo>
                          <a:pt x="11" y="29"/>
                          <a:pt x="11" y="25"/>
                          <a:pt x="10" y="22"/>
                        </a:cubicBezTo>
                        <a:cubicBezTo>
                          <a:pt x="10" y="22"/>
                          <a:pt x="8" y="22"/>
                          <a:pt x="8" y="23"/>
                        </a:cubicBezTo>
                        <a:cubicBezTo>
                          <a:pt x="8" y="25"/>
                          <a:pt x="8" y="27"/>
                          <a:pt x="8" y="29"/>
                        </a:cubicBezTo>
                        <a:cubicBezTo>
                          <a:pt x="8" y="32"/>
                          <a:pt x="9" y="33"/>
                          <a:pt x="8" y="30"/>
                        </a:cubicBezTo>
                        <a:cubicBezTo>
                          <a:pt x="8" y="27"/>
                          <a:pt x="6" y="25"/>
                          <a:pt x="6" y="22"/>
                        </a:cubicBezTo>
                        <a:cubicBezTo>
                          <a:pt x="6" y="21"/>
                          <a:pt x="5" y="21"/>
                          <a:pt x="4" y="21"/>
                        </a:cubicBezTo>
                        <a:cubicBezTo>
                          <a:pt x="4" y="23"/>
                          <a:pt x="4" y="24"/>
                          <a:pt x="4" y="25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30"/>
                          <a:pt x="4" y="22"/>
                          <a:pt x="4" y="21"/>
                        </a:cubicBezTo>
                        <a:cubicBezTo>
                          <a:pt x="4" y="21"/>
                          <a:pt x="3" y="21"/>
                          <a:pt x="3" y="21"/>
                        </a:cubicBezTo>
                        <a:cubicBezTo>
                          <a:pt x="2" y="21"/>
                          <a:pt x="1" y="22"/>
                          <a:pt x="1" y="23"/>
                        </a:cubicBezTo>
                        <a:cubicBezTo>
                          <a:pt x="0" y="23"/>
                          <a:pt x="1" y="24"/>
                          <a:pt x="2" y="24"/>
                        </a:cubicBezTo>
                        <a:cubicBezTo>
                          <a:pt x="5" y="20"/>
                          <a:pt x="9" y="18"/>
                          <a:pt x="13" y="15"/>
                        </a:cubicBezTo>
                        <a:cubicBezTo>
                          <a:pt x="15" y="15"/>
                          <a:pt x="15" y="14"/>
                          <a:pt x="14" y="13"/>
                        </a:cubicBezTo>
                        <a:cubicBezTo>
                          <a:pt x="12" y="15"/>
                          <a:pt x="10" y="16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1" y="16"/>
                          <a:pt x="14" y="13"/>
                          <a:pt x="17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4" y="12"/>
                          <a:pt x="12" y="14"/>
                          <a:pt x="9" y="16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14" y="15"/>
                          <a:pt x="18" y="12"/>
                          <a:pt x="22" y="10"/>
                        </a:cubicBezTo>
                        <a:cubicBezTo>
                          <a:pt x="24" y="9"/>
                          <a:pt x="27" y="8"/>
                          <a:pt x="30" y="8"/>
                        </a:cubicBezTo>
                        <a:cubicBezTo>
                          <a:pt x="37" y="7"/>
                          <a:pt x="37" y="14"/>
                          <a:pt x="34" y="18"/>
                        </a:cubicBezTo>
                        <a:cubicBezTo>
                          <a:pt x="32" y="22"/>
                          <a:pt x="25" y="24"/>
                          <a:pt x="21" y="27"/>
                        </a:cubicBezTo>
                        <a:cubicBezTo>
                          <a:pt x="20" y="27"/>
                          <a:pt x="16" y="33"/>
                          <a:pt x="16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5" y="34"/>
                          <a:pt x="15" y="38"/>
                          <a:pt x="14" y="36"/>
                        </a:cubicBezTo>
                        <a:cubicBezTo>
                          <a:pt x="14" y="36"/>
                          <a:pt x="13" y="37"/>
                          <a:pt x="13" y="37"/>
                        </a:cubicBezTo>
                        <a:cubicBezTo>
                          <a:pt x="13" y="39"/>
                          <a:pt x="9" y="34"/>
                          <a:pt x="9" y="35"/>
                        </a:cubicBezTo>
                        <a:cubicBezTo>
                          <a:pt x="5" y="32"/>
                          <a:pt x="10" y="36"/>
                          <a:pt x="11" y="37"/>
                        </a:cubicBezTo>
                        <a:cubicBezTo>
                          <a:pt x="12" y="37"/>
                          <a:pt x="12" y="36"/>
                          <a:pt x="12" y="36"/>
                        </a:cubicBezTo>
                        <a:cubicBezTo>
                          <a:pt x="10" y="33"/>
                          <a:pt x="7" y="32"/>
                          <a:pt x="9" y="28"/>
                        </a:cubicBezTo>
                        <a:cubicBezTo>
                          <a:pt x="11" y="26"/>
                          <a:pt x="11" y="22"/>
                          <a:pt x="11" y="19"/>
                        </a:cubicBezTo>
                        <a:cubicBezTo>
                          <a:pt x="11" y="19"/>
                          <a:pt x="9" y="18"/>
                          <a:pt x="9" y="19"/>
                        </a:cubicBezTo>
                        <a:cubicBezTo>
                          <a:pt x="9" y="21"/>
                          <a:pt x="8" y="22"/>
                          <a:pt x="8" y="24"/>
                        </a:cubicBezTo>
                        <a:cubicBezTo>
                          <a:pt x="8" y="21"/>
                          <a:pt x="11" y="18"/>
                          <a:pt x="12" y="16"/>
                        </a:cubicBezTo>
                        <a:cubicBezTo>
                          <a:pt x="12" y="16"/>
                          <a:pt x="11" y="15"/>
                          <a:pt x="11" y="15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8" y="20"/>
                          <a:pt x="8" y="20"/>
                          <a:pt x="10" y="19"/>
                        </a:cubicBezTo>
                        <a:cubicBezTo>
                          <a:pt x="11" y="19"/>
                          <a:pt x="12" y="20"/>
                          <a:pt x="13" y="20"/>
                        </a:cubicBezTo>
                        <a:cubicBezTo>
                          <a:pt x="13" y="21"/>
                          <a:pt x="13" y="23"/>
                          <a:pt x="13" y="24"/>
                        </a:cubicBezTo>
                        <a:cubicBezTo>
                          <a:pt x="13" y="25"/>
                          <a:pt x="14" y="25"/>
                          <a:pt x="14" y="25"/>
                        </a:cubicBezTo>
                        <a:cubicBezTo>
                          <a:pt x="15" y="23"/>
                          <a:pt x="15" y="22"/>
                          <a:pt x="16" y="20"/>
                        </a:cubicBezTo>
                        <a:cubicBezTo>
                          <a:pt x="18" y="15"/>
                          <a:pt x="17" y="23"/>
                          <a:pt x="17" y="25"/>
                        </a:cubicBezTo>
                        <a:cubicBezTo>
                          <a:pt x="17" y="25"/>
                          <a:pt x="17" y="25"/>
                          <a:pt x="18" y="25"/>
                        </a:cubicBezTo>
                        <a:cubicBezTo>
                          <a:pt x="18" y="22"/>
                          <a:pt x="19" y="19"/>
                          <a:pt x="20" y="16"/>
                        </a:cubicBezTo>
                        <a:cubicBezTo>
                          <a:pt x="19" y="15"/>
                          <a:pt x="19" y="16"/>
                          <a:pt x="20" y="18"/>
                        </a:cubicBezTo>
                        <a:cubicBezTo>
                          <a:pt x="19" y="20"/>
                          <a:pt x="20" y="21"/>
                          <a:pt x="22" y="20"/>
                        </a:cubicBezTo>
                        <a:cubicBezTo>
                          <a:pt x="23" y="11"/>
                          <a:pt x="20" y="30"/>
                          <a:pt x="23" y="18"/>
                        </a:cubicBezTo>
                        <a:cubicBezTo>
                          <a:pt x="25" y="9"/>
                          <a:pt x="24" y="20"/>
                          <a:pt x="24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0"/>
                          <a:pt x="26" y="17"/>
                          <a:pt x="26" y="14"/>
                        </a:cubicBezTo>
                        <a:cubicBezTo>
                          <a:pt x="27" y="8"/>
                          <a:pt x="27" y="19"/>
                          <a:pt x="27" y="20"/>
                        </a:cubicBezTo>
                        <a:cubicBezTo>
                          <a:pt x="27" y="21"/>
                          <a:pt x="29" y="21"/>
                          <a:pt x="29" y="20"/>
                        </a:cubicBezTo>
                        <a:cubicBezTo>
                          <a:pt x="29" y="18"/>
                          <a:pt x="31" y="8"/>
                          <a:pt x="31" y="17"/>
                        </a:cubicBezTo>
                        <a:cubicBezTo>
                          <a:pt x="31" y="18"/>
                          <a:pt x="33" y="18"/>
                          <a:pt x="33" y="17"/>
                        </a:cubicBezTo>
                        <a:cubicBezTo>
                          <a:pt x="33" y="15"/>
                          <a:pt x="33" y="14"/>
                          <a:pt x="35" y="13"/>
                        </a:cubicBezTo>
                        <a:cubicBezTo>
                          <a:pt x="36" y="12"/>
                          <a:pt x="35" y="11"/>
                          <a:pt x="34" y="11"/>
                        </a:cubicBezTo>
                        <a:cubicBezTo>
                          <a:pt x="33" y="12"/>
                          <a:pt x="33" y="12"/>
                          <a:pt x="32" y="13"/>
                        </a:cubicBezTo>
                        <a:cubicBezTo>
                          <a:pt x="30" y="16"/>
                          <a:pt x="33" y="14"/>
                          <a:pt x="33" y="15"/>
                        </a:cubicBezTo>
                        <a:cubicBezTo>
                          <a:pt x="33" y="14"/>
                          <a:pt x="32" y="12"/>
                          <a:pt x="31" y="11"/>
                        </a:cubicBezTo>
                        <a:cubicBezTo>
                          <a:pt x="31" y="11"/>
                          <a:pt x="30" y="11"/>
                          <a:pt x="30" y="11"/>
                        </a:cubicBezTo>
                        <a:cubicBezTo>
                          <a:pt x="30" y="12"/>
                          <a:pt x="29" y="13"/>
                          <a:pt x="29" y="13"/>
                        </a:cubicBezTo>
                        <a:cubicBezTo>
                          <a:pt x="29" y="14"/>
                          <a:pt x="29" y="15"/>
                          <a:pt x="28" y="15"/>
                        </a:cubicBezTo>
                        <a:cubicBezTo>
                          <a:pt x="27" y="17"/>
                          <a:pt x="27" y="18"/>
                          <a:pt x="29" y="18"/>
                        </a:cubicBezTo>
                        <a:cubicBezTo>
                          <a:pt x="29" y="14"/>
                          <a:pt x="29" y="11"/>
                          <a:pt x="28" y="8"/>
                        </a:cubicBezTo>
                        <a:cubicBezTo>
                          <a:pt x="28" y="7"/>
                          <a:pt x="27" y="7"/>
                          <a:pt x="27" y="8"/>
                        </a:cubicBezTo>
                        <a:cubicBezTo>
                          <a:pt x="24" y="12"/>
                          <a:pt x="24" y="18"/>
                          <a:pt x="24" y="23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19"/>
                          <a:pt x="26" y="16"/>
                          <a:pt x="26" y="12"/>
                        </a:cubicBezTo>
                        <a:cubicBezTo>
                          <a:pt x="25" y="11"/>
                          <a:pt x="25" y="11"/>
                          <a:pt x="24" y="12"/>
                        </a:cubicBezTo>
                        <a:cubicBezTo>
                          <a:pt x="22" y="15"/>
                          <a:pt x="21" y="19"/>
                          <a:pt x="21" y="24"/>
                        </a:cubicBezTo>
                        <a:cubicBezTo>
                          <a:pt x="21" y="24"/>
                          <a:pt x="22" y="25"/>
                          <a:pt x="23" y="24"/>
                        </a:cubicBezTo>
                        <a:cubicBezTo>
                          <a:pt x="23" y="20"/>
                          <a:pt x="23" y="18"/>
                          <a:pt x="23" y="14"/>
                        </a:cubicBezTo>
                        <a:cubicBezTo>
                          <a:pt x="23" y="14"/>
                          <a:pt x="21" y="14"/>
                          <a:pt x="21" y="14"/>
                        </a:cubicBezTo>
                        <a:cubicBezTo>
                          <a:pt x="20" y="18"/>
                          <a:pt x="20" y="21"/>
                          <a:pt x="19" y="25"/>
                        </a:cubicBezTo>
                        <a:cubicBezTo>
                          <a:pt x="19" y="26"/>
                          <a:pt x="21" y="26"/>
                          <a:pt x="21" y="25"/>
                        </a:cubicBezTo>
                        <a:cubicBezTo>
                          <a:pt x="22" y="21"/>
                          <a:pt x="22" y="17"/>
                          <a:pt x="21" y="13"/>
                        </a:cubicBezTo>
                        <a:cubicBezTo>
                          <a:pt x="21" y="12"/>
                          <a:pt x="20" y="12"/>
                          <a:pt x="20" y="13"/>
                        </a:cubicBezTo>
                        <a:cubicBezTo>
                          <a:pt x="19" y="17"/>
                          <a:pt x="17" y="21"/>
                          <a:pt x="17" y="25"/>
                        </a:cubicBezTo>
                        <a:cubicBezTo>
                          <a:pt x="16" y="26"/>
                          <a:pt x="18" y="26"/>
                          <a:pt x="18" y="25"/>
                        </a:cubicBezTo>
                        <a:cubicBezTo>
                          <a:pt x="19" y="21"/>
                          <a:pt x="19" y="18"/>
                          <a:pt x="19" y="14"/>
                        </a:cubicBezTo>
                        <a:cubicBezTo>
                          <a:pt x="18" y="13"/>
                          <a:pt x="17" y="13"/>
                          <a:pt x="17" y="14"/>
                        </a:cubicBezTo>
                        <a:cubicBezTo>
                          <a:pt x="16" y="16"/>
                          <a:pt x="15" y="18"/>
                          <a:pt x="14" y="20"/>
                        </a:cubicBezTo>
                        <a:cubicBezTo>
                          <a:pt x="14" y="23"/>
                          <a:pt x="14" y="23"/>
                          <a:pt x="14" y="20"/>
                        </a:cubicBezTo>
                        <a:cubicBezTo>
                          <a:pt x="14" y="18"/>
                          <a:pt x="14" y="17"/>
                          <a:pt x="13" y="15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0" y="17"/>
                          <a:pt x="8" y="19"/>
                          <a:pt x="7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10" y="20"/>
                          <a:pt x="11" y="18"/>
                          <a:pt x="12" y="16"/>
                        </a:cubicBezTo>
                        <a:cubicBezTo>
                          <a:pt x="12" y="15"/>
                          <a:pt x="11" y="14"/>
                          <a:pt x="11" y="15"/>
                        </a:cubicBezTo>
                        <a:cubicBezTo>
                          <a:pt x="9" y="19"/>
                          <a:pt x="7" y="22"/>
                          <a:pt x="7" y="27"/>
                        </a:cubicBezTo>
                        <a:cubicBezTo>
                          <a:pt x="7" y="27"/>
                          <a:pt x="8" y="28"/>
                          <a:pt x="9" y="27"/>
                        </a:cubicBezTo>
                        <a:cubicBezTo>
                          <a:pt x="9" y="25"/>
                          <a:pt x="9" y="23"/>
                          <a:pt x="9" y="21"/>
                        </a:cubicBezTo>
                        <a:cubicBezTo>
                          <a:pt x="9" y="24"/>
                          <a:pt x="9" y="28"/>
                          <a:pt x="6" y="30"/>
                        </a:cubicBezTo>
                        <a:cubicBezTo>
                          <a:pt x="6" y="30"/>
                          <a:pt x="6" y="31"/>
                          <a:pt x="6" y="31"/>
                        </a:cubicBezTo>
                        <a:cubicBezTo>
                          <a:pt x="7" y="32"/>
                          <a:pt x="8" y="33"/>
                          <a:pt x="9" y="34"/>
                        </a:cubicBezTo>
                        <a:cubicBezTo>
                          <a:pt x="9" y="34"/>
                          <a:pt x="10" y="34"/>
                          <a:pt x="10" y="34"/>
                        </a:cubicBezTo>
                        <a:cubicBezTo>
                          <a:pt x="9" y="34"/>
                          <a:pt x="8" y="33"/>
                          <a:pt x="7" y="32"/>
                        </a:cubicBezTo>
                        <a:cubicBezTo>
                          <a:pt x="6" y="31"/>
                          <a:pt x="5" y="33"/>
                          <a:pt x="6" y="33"/>
                        </a:cubicBezTo>
                        <a:cubicBezTo>
                          <a:pt x="8" y="36"/>
                          <a:pt x="10" y="38"/>
                          <a:pt x="13" y="39"/>
                        </a:cubicBezTo>
                        <a:cubicBezTo>
                          <a:pt x="13" y="40"/>
                          <a:pt x="14" y="39"/>
                          <a:pt x="14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5" y="39"/>
                          <a:pt x="15" y="38"/>
                          <a:pt x="15" y="38"/>
                        </a:cubicBezTo>
                        <a:cubicBezTo>
                          <a:pt x="14" y="37"/>
                          <a:pt x="13" y="38"/>
                          <a:pt x="15" y="39"/>
                        </a:cubicBezTo>
                        <a:cubicBezTo>
                          <a:pt x="15" y="40"/>
                          <a:pt x="16" y="39"/>
                          <a:pt x="16" y="39"/>
                        </a:cubicBezTo>
                        <a:cubicBezTo>
                          <a:pt x="16" y="37"/>
                          <a:pt x="16" y="36"/>
                          <a:pt x="17" y="35"/>
                        </a:cubicBezTo>
                        <a:cubicBezTo>
                          <a:pt x="18" y="35"/>
                          <a:pt x="18" y="35"/>
                          <a:pt x="18" y="34"/>
                        </a:cubicBezTo>
                        <a:cubicBezTo>
                          <a:pt x="19" y="24"/>
                          <a:pt x="44" y="23"/>
                          <a:pt x="37" y="10"/>
                        </a:cubicBezTo>
                        <a:cubicBezTo>
                          <a:pt x="32" y="0"/>
                          <a:pt x="15" y="12"/>
                          <a:pt x="9" y="16"/>
                        </a:cubicBezTo>
                        <a:cubicBezTo>
                          <a:pt x="9" y="17"/>
                          <a:pt x="9" y="18"/>
                          <a:pt x="10" y="17"/>
                        </a:cubicBezTo>
                        <a:cubicBezTo>
                          <a:pt x="13" y="15"/>
                          <a:pt x="15" y="13"/>
                          <a:pt x="17" y="11"/>
                        </a:cubicBezTo>
                        <a:cubicBezTo>
                          <a:pt x="17" y="10"/>
                          <a:pt x="16" y="9"/>
                          <a:pt x="16" y="10"/>
                        </a:cubicBezTo>
                        <a:cubicBezTo>
                          <a:pt x="13" y="12"/>
                          <a:pt x="10" y="15"/>
                          <a:pt x="8" y="18"/>
                        </a:cubicBezTo>
                        <a:cubicBezTo>
                          <a:pt x="7" y="19"/>
                          <a:pt x="8" y="20"/>
                          <a:pt x="9" y="19"/>
                        </a:cubicBezTo>
                        <a:cubicBezTo>
                          <a:pt x="12" y="17"/>
                          <a:pt x="14" y="15"/>
                          <a:pt x="17" y="12"/>
                        </a:cubicBezTo>
                        <a:cubicBezTo>
                          <a:pt x="18" y="12"/>
                          <a:pt x="17" y="11"/>
                          <a:pt x="16" y="11"/>
                        </a:cubicBezTo>
                        <a:cubicBezTo>
                          <a:pt x="11" y="15"/>
                          <a:pt x="5" y="18"/>
                          <a:pt x="1" y="23"/>
                        </a:cubicBezTo>
                        <a:cubicBezTo>
                          <a:pt x="1" y="23"/>
                          <a:pt x="1" y="23"/>
                          <a:pt x="2" y="24"/>
                        </a:cubicBezTo>
                        <a:cubicBezTo>
                          <a:pt x="3" y="22"/>
                          <a:pt x="4" y="27"/>
                          <a:pt x="5" y="29"/>
                        </a:cubicBezTo>
                        <a:cubicBezTo>
                          <a:pt x="5" y="30"/>
                          <a:pt x="6" y="29"/>
                          <a:pt x="6" y="29"/>
                        </a:cubicBezTo>
                        <a:cubicBezTo>
                          <a:pt x="5" y="27"/>
                          <a:pt x="5" y="25"/>
                          <a:pt x="5" y="23"/>
                        </a:cubicBezTo>
                        <a:cubicBezTo>
                          <a:pt x="4" y="22"/>
                          <a:pt x="3" y="22"/>
                          <a:pt x="3" y="23"/>
                        </a:cubicBezTo>
                        <a:cubicBezTo>
                          <a:pt x="3" y="24"/>
                          <a:pt x="3" y="25"/>
                          <a:pt x="3" y="27"/>
                        </a:cubicBezTo>
                        <a:cubicBezTo>
                          <a:pt x="3" y="27"/>
                          <a:pt x="4" y="28"/>
                          <a:pt x="5" y="27"/>
                        </a:cubicBezTo>
                        <a:cubicBezTo>
                          <a:pt x="5" y="26"/>
                          <a:pt x="5" y="25"/>
                          <a:pt x="6" y="24"/>
                        </a:cubicBezTo>
                        <a:cubicBezTo>
                          <a:pt x="5" y="24"/>
                          <a:pt x="4" y="22"/>
                          <a:pt x="5" y="26"/>
                        </a:cubicBezTo>
                        <a:cubicBezTo>
                          <a:pt x="5" y="28"/>
                          <a:pt x="7" y="31"/>
                          <a:pt x="8" y="34"/>
                        </a:cubicBezTo>
                        <a:cubicBezTo>
                          <a:pt x="8" y="35"/>
                          <a:pt x="10" y="34"/>
                          <a:pt x="10" y="34"/>
                        </a:cubicBezTo>
                        <a:cubicBezTo>
                          <a:pt x="10" y="31"/>
                          <a:pt x="10" y="28"/>
                          <a:pt x="10" y="25"/>
                        </a:cubicBezTo>
                        <a:cubicBezTo>
                          <a:pt x="8" y="25"/>
                          <a:pt x="8" y="26"/>
                          <a:pt x="9" y="27"/>
                        </a:cubicBezTo>
                        <a:cubicBezTo>
                          <a:pt x="10" y="30"/>
                          <a:pt x="10" y="32"/>
                          <a:pt x="11" y="34"/>
                        </a:cubicBezTo>
                        <a:cubicBezTo>
                          <a:pt x="11" y="35"/>
                          <a:pt x="12" y="35"/>
                          <a:pt x="12" y="34"/>
                        </a:cubicBezTo>
                        <a:cubicBezTo>
                          <a:pt x="13" y="31"/>
                          <a:pt x="14" y="27"/>
                          <a:pt x="14" y="24"/>
                        </a:cubicBezTo>
                        <a:cubicBezTo>
                          <a:pt x="14" y="26"/>
                          <a:pt x="14" y="32"/>
                          <a:pt x="14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1"/>
                          <a:pt x="16" y="27"/>
                          <a:pt x="16" y="23"/>
                        </a:cubicBezTo>
                        <a:cubicBezTo>
                          <a:pt x="15" y="22"/>
                          <a:pt x="15" y="23"/>
                          <a:pt x="15" y="25"/>
                        </a:cubicBezTo>
                        <a:cubicBezTo>
                          <a:pt x="15" y="27"/>
                          <a:pt x="15" y="29"/>
                          <a:pt x="15" y="32"/>
                        </a:cubicBezTo>
                        <a:cubicBezTo>
                          <a:pt x="15" y="32"/>
                          <a:pt x="16" y="33"/>
                          <a:pt x="17" y="32"/>
                        </a:cubicBezTo>
                        <a:cubicBezTo>
                          <a:pt x="18" y="28"/>
                          <a:pt x="18" y="24"/>
                          <a:pt x="19" y="20"/>
                        </a:cubicBezTo>
                        <a:cubicBezTo>
                          <a:pt x="19" y="19"/>
                          <a:pt x="17" y="19"/>
                          <a:pt x="19" y="21"/>
                        </a:cubicBezTo>
                        <a:cubicBezTo>
                          <a:pt x="20" y="23"/>
                          <a:pt x="19" y="23"/>
                          <a:pt x="21" y="24"/>
                        </a:cubicBezTo>
                        <a:cubicBezTo>
                          <a:pt x="21" y="25"/>
                          <a:pt x="22" y="24"/>
                          <a:pt x="22" y="24"/>
                        </a:cubicBezTo>
                        <a:cubicBezTo>
                          <a:pt x="23" y="21"/>
                          <a:pt x="25" y="19"/>
                          <a:pt x="26" y="16"/>
                        </a:cubicBezTo>
                        <a:cubicBezTo>
                          <a:pt x="26" y="15"/>
                          <a:pt x="25" y="14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3" y="20"/>
                          <a:pt x="23" y="20"/>
                          <a:pt x="24" y="20"/>
                        </a:cubicBezTo>
                        <a:cubicBezTo>
                          <a:pt x="26" y="20"/>
                          <a:pt x="29" y="18"/>
                          <a:pt x="26" y="21"/>
                        </a:cubicBezTo>
                        <a:cubicBezTo>
                          <a:pt x="25" y="24"/>
                          <a:pt x="23" y="25"/>
                          <a:pt x="21" y="27"/>
                        </a:cubicBezTo>
                        <a:cubicBezTo>
                          <a:pt x="21" y="28"/>
                          <a:pt x="22" y="29"/>
                          <a:pt x="22" y="28"/>
                        </a:cubicBezTo>
                        <a:cubicBezTo>
                          <a:pt x="24" y="27"/>
                          <a:pt x="25" y="26"/>
                          <a:pt x="26" y="25"/>
                        </a:cubicBezTo>
                        <a:cubicBezTo>
                          <a:pt x="26" y="25"/>
                          <a:pt x="25" y="24"/>
                          <a:pt x="25" y="24"/>
                        </a:cubicBezTo>
                        <a:cubicBezTo>
                          <a:pt x="24" y="25"/>
                          <a:pt x="22" y="26"/>
                          <a:pt x="21" y="28"/>
                        </a:cubicBezTo>
                        <a:cubicBezTo>
                          <a:pt x="22" y="28"/>
                          <a:pt x="22" y="28"/>
                          <a:pt x="22" y="29"/>
                        </a:cubicBezTo>
                        <a:cubicBezTo>
                          <a:pt x="22" y="27"/>
                          <a:pt x="23" y="26"/>
                          <a:pt x="23" y="25"/>
                        </a:cubicBezTo>
                        <a:cubicBezTo>
                          <a:pt x="23" y="24"/>
                          <a:pt x="22" y="24"/>
                          <a:pt x="22" y="24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1" y="27"/>
                          <a:pt x="22" y="25"/>
                          <a:pt x="21" y="22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Freeform 151"/>
                  <p:cNvSpPr>
                    <a:spLocks/>
                  </p:cNvSpPr>
                  <p:nvPr/>
                </p:nvSpPr>
                <p:spPr bwMode="auto">
                  <a:xfrm>
                    <a:off x="889000" y="2473326"/>
                    <a:ext cx="82550" cy="85725"/>
                  </a:xfrm>
                  <a:custGeom>
                    <a:avLst/>
                    <a:gdLst>
                      <a:gd name="T0" fmla="*/ 52 w 79"/>
                      <a:gd name="T1" fmla="*/ 6 h 81"/>
                      <a:gd name="T2" fmla="*/ 6 w 79"/>
                      <a:gd name="T3" fmla="*/ 36 h 81"/>
                      <a:gd name="T4" fmla="*/ 34 w 79"/>
                      <a:gd name="T5" fmla="*/ 78 h 81"/>
                      <a:gd name="T6" fmla="*/ 77 w 79"/>
                      <a:gd name="T7" fmla="*/ 45 h 81"/>
                      <a:gd name="T8" fmla="*/ 44 w 79"/>
                      <a:gd name="T9" fmla="*/ 4 h 81"/>
                      <a:gd name="T10" fmla="*/ 44 w 79"/>
                      <a:gd name="T11" fmla="*/ 6 h 81"/>
                      <a:gd name="T12" fmla="*/ 76 w 79"/>
                      <a:gd name="T13" fmla="*/ 42 h 81"/>
                      <a:gd name="T14" fmla="*/ 36 w 79"/>
                      <a:gd name="T15" fmla="*/ 77 h 81"/>
                      <a:gd name="T16" fmla="*/ 7 w 79"/>
                      <a:gd name="T17" fmla="*/ 36 h 81"/>
                      <a:gd name="T18" fmla="*/ 52 w 79"/>
                      <a:gd name="T19" fmla="*/ 7 h 81"/>
                      <a:gd name="T20" fmla="*/ 52 w 79"/>
                      <a:gd name="T21" fmla="*/ 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81">
                        <a:moveTo>
                          <a:pt x="52" y="6"/>
                        </a:moveTo>
                        <a:cubicBezTo>
                          <a:pt x="30" y="0"/>
                          <a:pt x="12" y="16"/>
                          <a:pt x="6" y="36"/>
                        </a:cubicBezTo>
                        <a:cubicBezTo>
                          <a:pt x="0" y="54"/>
                          <a:pt x="14" y="76"/>
                          <a:pt x="34" y="78"/>
                        </a:cubicBezTo>
                        <a:cubicBezTo>
                          <a:pt x="55" y="81"/>
                          <a:pt x="75" y="66"/>
                          <a:pt x="77" y="45"/>
                        </a:cubicBezTo>
                        <a:cubicBezTo>
                          <a:pt x="79" y="26"/>
                          <a:pt x="64" y="6"/>
                          <a:pt x="44" y="4"/>
                        </a:cubicBezTo>
                        <a:cubicBezTo>
                          <a:pt x="43" y="4"/>
                          <a:pt x="43" y="5"/>
                          <a:pt x="44" y="6"/>
                        </a:cubicBezTo>
                        <a:cubicBezTo>
                          <a:pt x="62" y="7"/>
                          <a:pt x="76" y="26"/>
                          <a:pt x="76" y="42"/>
                        </a:cubicBezTo>
                        <a:cubicBezTo>
                          <a:pt x="75" y="63"/>
                          <a:pt x="57" y="78"/>
                          <a:pt x="36" y="77"/>
                        </a:cubicBezTo>
                        <a:cubicBezTo>
                          <a:pt x="16" y="76"/>
                          <a:pt x="3" y="54"/>
                          <a:pt x="7" y="36"/>
                        </a:cubicBezTo>
                        <a:cubicBezTo>
                          <a:pt x="11" y="17"/>
                          <a:pt x="32" y="2"/>
                          <a:pt x="52" y="7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Freeform 152"/>
                  <p:cNvSpPr>
                    <a:spLocks/>
                  </p:cNvSpPr>
                  <p:nvPr/>
                </p:nvSpPr>
                <p:spPr bwMode="auto">
                  <a:xfrm>
                    <a:off x="901700" y="2476501"/>
                    <a:ext cx="31750" cy="23813"/>
                  </a:xfrm>
                  <a:custGeom>
                    <a:avLst/>
                    <a:gdLst>
                      <a:gd name="T0" fmla="*/ 1 w 31"/>
                      <a:gd name="T1" fmla="*/ 18 h 23"/>
                      <a:gd name="T2" fmla="*/ 31 w 31"/>
                      <a:gd name="T3" fmla="*/ 1 h 23"/>
                      <a:gd name="T4" fmla="*/ 29 w 31"/>
                      <a:gd name="T5" fmla="*/ 1 h 23"/>
                      <a:gd name="T6" fmla="*/ 1 w 31"/>
                      <a:gd name="T7" fmla="*/ 17 h 23"/>
                      <a:gd name="T8" fmla="*/ 1 w 31"/>
                      <a:gd name="T9" fmla="*/ 1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3">
                        <a:moveTo>
                          <a:pt x="1" y="18"/>
                        </a:moveTo>
                        <a:cubicBezTo>
                          <a:pt x="13" y="23"/>
                          <a:pt x="26" y="11"/>
                          <a:pt x="31" y="1"/>
                        </a:cubicBezTo>
                        <a:cubicBezTo>
                          <a:pt x="31" y="1"/>
                          <a:pt x="29" y="0"/>
                          <a:pt x="29" y="1"/>
                        </a:cubicBezTo>
                        <a:cubicBezTo>
                          <a:pt x="25" y="10"/>
                          <a:pt x="12" y="22"/>
                          <a:pt x="1" y="17"/>
                        </a:cubicBezTo>
                        <a:cubicBezTo>
                          <a:pt x="1" y="16"/>
                          <a:pt x="0" y="18"/>
                          <a:pt x="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Freeform 153"/>
                  <p:cNvSpPr>
                    <a:spLocks/>
                  </p:cNvSpPr>
                  <p:nvPr/>
                </p:nvSpPr>
                <p:spPr bwMode="auto">
                  <a:xfrm>
                    <a:off x="904875" y="2481263"/>
                    <a:ext cx="63500" cy="73025"/>
                  </a:xfrm>
                  <a:custGeom>
                    <a:avLst/>
                    <a:gdLst>
                      <a:gd name="T0" fmla="*/ 33 w 61"/>
                      <a:gd name="T1" fmla="*/ 1 h 68"/>
                      <a:gd name="T2" fmla="*/ 33 w 61"/>
                      <a:gd name="T3" fmla="*/ 16 h 68"/>
                      <a:gd name="T4" fmla="*/ 29 w 61"/>
                      <a:gd name="T5" fmla="*/ 34 h 68"/>
                      <a:gd name="T6" fmla="*/ 35 w 61"/>
                      <a:gd name="T7" fmla="*/ 47 h 68"/>
                      <a:gd name="T8" fmla="*/ 48 w 61"/>
                      <a:gd name="T9" fmla="*/ 44 h 68"/>
                      <a:gd name="T10" fmla="*/ 50 w 61"/>
                      <a:gd name="T11" fmla="*/ 41 h 68"/>
                      <a:gd name="T12" fmla="*/ 53 w 61"/>
                      <a:gd name="T13" fmla="*/ 38 h 68"/>
                      <a:gd name="T14" fmla="*/ 54 w 61"/>
                      <a:gd name="T15" fmla="*/ 41 h 68"/>
                      <a:gd name="T16" fmla="*/ 55 w 61"/>
                      <a:gd name="T17" fmla="*/ 41 h 68"/>
                      <a:gd name="T18" fmla="*/ 59 w 61"/>
                      <a:gd name="T19" fmla="*/ 42 h 68"/>
                      <a:gd name="T20" fmla="*/ 57 w 61"/>
                      <a:gd name="T21" fmla="*/ 46 h 68"/>
                      <a:gd name="T22" fmla="*/ 57 w 61"/>
                      <a:gd name="T23" fmla="*/ 48 h 68"/>
                      <a:gd name="T24" fmla="*/ 46 w 61"/>
                      <a:gd name="T25" fmla="*/ 48 h 68"/>
                      <a:gd name="T26" fmla="*/ 45 w 61"/>
                      <a:gd name="T27" fmla="*/ 47 h 68"/>
                      <a:gd name="T28" fmla="*/ 39 w 61"/>
                      <a:gd name="T29" fmla="*/ 46 h 68"/>
                      <a:gd name="T30" fmla="*/ 25 w 61"/>
                      <a:gd name="T31" fmla="*/ 37 h 68"/>
                      <a:gd name="T32" fmla="*/ 18 w 61"/>
                      <a:gd name="T33" fmla="*/ 33 h 68"/>
                      <a:gd name="T34" fmla="*/ 15 w 61"/>
                      <a:gd name="T35" fmla="*/ 38 h 68"/>
                      <a:gd name="T36" fmla="*/ 8 w 61"/>
                      <a:gd name="T37" fmla="*/ 37 h 68"/>
                      <a:gd name="T38" fmla="*/ 1 w 61"/>
                      <a:gd name="T39" fmla="*/ 48 h 68"/>
                      <a:gd name="T40" fmla="*/ 12 w 61"/>
                      <a:gd name="T41" fmla="*/ 68 h 68"/>
                      <a:gd name="T42" fmla="*/ 12 w 61"/>
                      <a:gd name="T43" fmla="*/ 67 h 68"/>
                      <a:gd name="T44" fmla="*/ 2 w 61"/>
                      <a:gd name="T45" fmla="*/ 50 h 68"/>
                      <a:gd name="T46" fmla="*/ 9 w 61"/>
                      <a:gd name="T47" fmla="*/ 39 h 68"/>
                      <a:gd name="T48" fmla="*/ 15 w 61"/>
                      <a:gd name="T49" fmla="*/ 45 h 68"/>
                      <a:gd name="T50" fmla="*/ 16 w 61"/>
                      <a:gd name="T51" fmla="*/ 45 h 68"/>
                      <a:gd name="T52" fmla="*/ 24 w 61"/>
                      <a:gd name="T53" fmla="*/ 38 h 68"/>
                      <a:gd name="T54" fmla="*/ 31 w 61"/>
                      <a:gd name="T55" fmla="*/ 45 h 68"/>
                      <a:gd name="T56" fmla="*/ 39 w 61"/>
                      <a:gd name="T57" fmla="*/ 48 h 68"/>
                      <a:gd name="T58" fmla="*/ 44 w 61"/>
                      <a:gd name="T59" fmla="*/ 54 h 68"/>
                      <a:gd name="T60" fmla="*/ 51 w 61"/>
                      <a:gd name="T61" fmla="*/ 57 h 68"/>
                      <a:gd name="T62" fmla="*/ 61 w 61"/>
                      <a:gd name="T63" fmla="*/ 40 h 68"/>
                      <a:gd name="T64" fmla="*/ 61 w 61"/>
                      <a:gd name="T65" fmla="*/ 39 h 68"/>
                      <a:gd name="T66" fmla="*/ 54 w 61"/>
                      <a:gd name="T67" fmla="*/ 37 h 68"/>
                      <a:gd name="T68" fmla="*/ 50 w 61"/>
                      <a:gd name="T69" fmla="*/ 33 h 68"/>
                      <a:gd name="T70" fmla="*/ 49 w 61"/>
                      <a:gd name="T71" fmla="*/ 33 h 68"/>
                      <a:gd name="T72" fmla="*/ 48 w 61"/>
                      <a:gd name="T73" fmla="*/ 39 h 68"/>
                      <a:gd name="T74" fmla="*/ 30 w 61"/>
                      <a:gd name="T75" fmla="*/ 35 h 68"/>
                      <a:gd name="T76" fmla="*/ 35 w 61"/>
                      <a:gd name="T77" fmla="*/ 22 h 68"/>
                      <a:gd name="T78" fmla="*/ 34 w 61"/>
                      <a:gd name="T79" fmla="*/ 1 h 68"/>
                      <a:gd name="T80" fmla="*/ 33 w 61"/>
                      <a:gd name="T81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1" h="68">
                        <a:moveTo>
                          <a:pt x="33" y="1"/>
                        </a:moveTo>
                        <a:cubicBezTo>
                          <a:pt x="32" y="6"/>
                          <a:pt x="33" y="11"/>
                          <a:pt x="33" y="16"/>
                        </a:cubicBezTo>
                        <a:cubicBezTo>
                          <a:pt x="34" y="23"/>
                          <a:pt x="31" y="28"/>
                          <a:pt x="29" y="34"/>
                        </a:cubicBezTo>
                        <a:cubicBezTo>
                          <a:pt x="27" y="40"/>
                          <a:pt x="30" y="45"/>
                          <a:pt x="35" y="47"/>
                        </a:cubicBezTo>
                        <a:cubicBezTo>
                          <a:pt x="38" y="48"/>
                          <a:pt x="46" y="46"/>
                          <a:pt x="48" y="44"/>
                        </a:cubicBezTo>
                        <a:cubicBezTo>
                          <a:pt x="50" y="43"/>
                          <a:pt x="50" y="42"/>
                          <a:pt x="50" y="41"/>
                        </a:cubicBezTo>
                        <a:cubicBezTo>
                          <a:pt x="48" y="36"/>
                          <a:pt x="51" y="33"/>
                          <a:pt x="53" y="38"/>
                        </a:cubicBezTo>
                        <a:cubicBezTo>
                          <a:pt x="54" y="41"/>
                          <a:pt x="52" y="37"/>
                          <a:pt x="54" y="41"/>
                        </a:cubicBezTo>
                        <a:cubicBezTo>
                          <a:pt x="54" y="41"/>
                          <a:pt x="55" y="41"/>
                          <a:pt x="55" y="41"/>
                        </a:cubicBezTo>
                        <a:cubicBezTo>
                          <a:pt x="57" y="41"/>
                          <a:pt x="60" y="40"/>
                          <a:pt x="59" y="42"/>
                        </a:cubicBezTo>
                        <a:cubicBezTo>
                          <a:pt x="58" y="43"/>
                          <a:pt x="58" y="44"/>
                          <a:pt x="57" y="46"/>
                        </a:cubicBezTo>
                        <a:cubicBezTo>
                          <a:pt x="57" y="47"/>
                          <a:pt x="57" y="47"/>
                          <a:pt x="57" y="48"/>
                        </a:cubicBezTo>
                        <a:cubicBezTo>
                          <a:pt x="55" y="55"/>
                          <a:pt x="51" y="55"/>
                          <a:pt x="46" y="48"/>
                        </a:cubicBezTo>
                        <a:cubicBezTo>
                          <a:pt x="46" y="47"/>
                          <a:pt x="46" y="47"/>
                          <a:pt x="45" y="47"/>
                        </a:cubicBezTo>
                        <a:cubicBezTo>
                          <a:pt x="41" y="46"/>
                          <a:pt x="43" y="46"/>
                          <a:pt x="39" y="46"/>
                        </a:cubicBezTo>
                        <a:cubicBezTo>
                          <a:pt x="33" y="47"/>
                          <a:pt x="28" y="41"/>
                          <a:pt x="25" y="37"/>
                        </a:cubicBezTo>
                        <a:cubicBezTo>
                          <a:pt x="22" y="34"/>
                          <a:pt x="21" y="32"/>
                          <a:pt x="18" y="33"/>
                        </a:cubicBezTo>
                        <a:cubicBezTo>
                          <a:pt x="16" y="34"/>
                          <a:pt x="15" y="37"/>
                          <a:pt x="15" y="38"/>
                        </a:cubicBezTo>
                        <a:cubicBezTo>
                          <a:pt x="16" y="46"/>
                          <a:pt x="12" y="38"/>
                          <a:pt x="8" y="37"/>
                        </a:cubicBezTo>
                        <a:cubicBezTo>
                          <a:pt x="1" y="36"/>
                          <a:pt x="0" y="43"/>
                          <a:pt x="1" y="48"/>
                        </a:cubicBezTo>
                        <a:cubicBezTo>
                          <a:pt x="1" y="56"/>
                          <a:pt x="4" y="65"/>
                          <a:pt x="12" y="68"/>
                        </a:cubicBezTo>
                        <a:cubicBezTo>
                          <a:pt x="13" y="68"/>
                          <a:pt x="13" y="67"/>
                          <a:pt x="12" y="67"/>
                        </a:cubicBezTo>
                        <a:cubicBezTo>
                          <a:pt x="5" y="64"/>
                          <a:pt x="3" y="57"/>
                          <a:pt x="2" y="50"/>
                        </a:cubicBezTo>
                        <a:cubicBezTo>
                          <a:pt x="2" y="47"/>
                          <a:pt x="1" y="36"/>
                          <a:pt x="9" y="39"/>
                        </a:cubicBezTo>
                        <a:cubicBezTo>
                          <a:pt x="11" y="41"/>
                          <a:pt x="13" y="43"/>
                          <a:pt x="15" y="45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7" y="42"/>
                          <a:pt x="19" y="32"/>
                          <a:pt x="24" y="38"/>
                        </a:cubicBezTo>
                        <a:cubicBezTo>
                          <a:pt x="26" y="40"/>
                          <a:pt x="28" y="43"/>
                          <a:pt x="31" y="45"/>
                        </a:cubicBezTo>
                        <a:cubicBezTo>
                          <a:pt x="34" y="47"/>
                          <a:pt x="36" y="47"/>
                          <a:pt x="39" y="48"/>
                        </a:cubicBezTo>
                        <a:cubicBezTo>
                          <a:pt x="47" y="48"/>
                          <a:pt x="42" y="50"/>
                          <a:pt x="44" y="54"/>
                        </a:cubicBezTo>
                        <a:cubicBezTo>
                          <a:pt x="45" y="56"/>
                          <a:pt x="48" y="58"/>
                          <a:pt x="51" y="57"/>
                        </a:cubicBezTo>
                        <a:cubicBezTo>
                          <a:pt x="58" y="53"/>
                          <a:pt x="58" y="47"/>
                          <a:pt x="61" y="40"/>
                        </a:cubicBezTo>
                        <a:cubicBezTo>
                          <a:pt x="61" y="40"/>
                          <a:pt x="61" y="39"/>
                          <a:pt x="61" y="39"/>
                        </a:cubicBezTo>
                        <a:cubicBezTo>
                          <a:pt x="58" y="39"/>
                          <a:pt x="55" y="41"/>
                          <a:pt x="54" y="37"/>
                        </a:cubicBezTo>
                        <a:cubicBezTo>
                          <a:pt x="54" y="35"/>
                          <a:pt x="52" y="34"/>
                          <a:pt x="50" y="33"/>
                        </a:cubicBezTo>
                        <a:cubicBezTo>
                          <a:pt x="50" y="33"/>
                          <a:pt x="50" y="33"/>
                          <a:pt x="49" y="33"/>
                        </a:cubicBezTo>
                        <a:cubicBezTo>
                          <a:pt x="48" y="35"/>
                          <a:pt x="48" y="37"/>
                          <a:pt x="48" y="39"/>
                        </a:cubicBezTo>
                        <a:cubicBezTo>
                          <a:pt x="47" y="48"/>
                          <a:pt x="28" y="49"/>
                          <a:pt x="30" y="35"/>
                        </a:cubicBezTo>
                        <a:cubicBezTo>
                          <a:pt x="31" y="30"/>
                          <a:pt x="35" y="26"/>
                          <a:pt x="35" y="22"/>
                        </a:cubicBezTo>
                        <a:cubicBezTo>
                          <a:pt x="35" y="15"/>
                          <a:pt x="34" y="8"/>
                          <a:pt x="34" y="1"/>
                        </a:cubicBezTo>
                        <a:cubicBezTo>
                          <a:pt x="34" y="0"/>
                          <a:pt x="33" y="0"/>
                          <a:pt x="3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Freeform 154"/>
                  <p:cNvSpPr>
                    <a:spLocks/>
                  </p:cNvSpPr>
                  <p:nvPr/>
                </p:nvSpPr>
                <p:spPr bwMode="auto">
                  <a:xfrm>
                    <a:off x="942975" y="2517776"/>
                    <a:ext cx="9525" cy="9525"/>
                  </a:xfrm>
                  <a:custGeom>
                    <a:avLst/>
                    <a:gdLst>
                      <a:gd name="T0" fmla="*/ 2 w 9"/>
                      <a:gd name="T1" fmla="*/ 5 h 9"/>
                      <a:gd name="T2" fmla="*/ 5 w 9"/>
                      <a:gd name="T3" fmla="*/ 2 h 9"/>
                      <a:gd name="T4" fmla="*/ 3 w 9"/>
                      <a:gd name="T5" fmla="*/ 5 h 9"/>
                      <a:gd name="T6" fmla="*/ 0 w 9"/>
                      <a:gd name="T7" fmla="*/ 8 h 9"/>
                      <a:gd name="T8" fmla="*/ 1 w 9"/>
                      <a:gd name="T9" fmla="*/ 9 h 9"/>
                      <a:gd name="T10" fmla="*/ 5 w 9"/>
                      <a:gd name="T11" fmla="*/ 1 h 9"/>
                      <a:gd name="T12" fmla="*/ 1 w 9"/>
                      <a:gd name="T13" fmla="*/ 1 h 9"/>
                      <a:gd name="T14" fmla="*/ 1 w 9"/>
                      <a:gd name="T15" fmla="*/ 6 h 9"/>
                      <a:gd name="T16" fmla="*/ 2 w 9"/>
                      <a:gd name="T1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2" y="5"/>
                        </a:moveTo>
                        <a:cubicBezTo>
                          <a:pt x="1" y="3"/>
                          <a:pt x="3" y="0"/>
                          <a:pt x="5" y="2"/>
                        </a:cubicBezTo>
                        <a:cubicBezTo>
                          <a:pt x="5" y="3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3" y="8"/>
                          <a:pt x="9" y="3"/>
                          <a:pt x="5" y="1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2"/>
                          <a:pt x="0" y="5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8" name="Freeform 155"/>
                  <p:cNvSpPr>
                    <a:spLocks/>
                  </p:cNvSpPr>
                  <p:nvPr/>
                </p:nvSpPr>
                <p:spPr bwMode="auto">
                  <a:xfrm>
                    <a:off x="958850" y="2513013"/>
                    <a:ext cx="9525" cy="6350"/>
                  </a:xfrm>
                  <a:custGeom>
                    <a:avLst/>
                    <a:gdLst>
                      <a:gd name="T0" fmla="*/ 3 w 8"/>
                      <a:gd name="T1" fmla="*/ 4 h 6"/>
                      <a:gd name="T2" fmla="*/ 5 w 8"/>
                      <a:gd name="T3" fmla="*/ 2 h 6"/>
                      <a:gd name="T4" fmla="*/ 6 w 8"/>
                      <a:gd name="T5" fmla="*/ 4 h 6"/>
                      <a:gd name="T6" fmla="*/ 1 w 8"/>
                      <a:gd name="T7" fmla="*/ 4 h 6"/>
                      <a:gd name="T8" fmla="*/ 1 w 8"/>
                      <a:gd name="T9" fmla="*/ 5 h 6"/>
                      <a:gd name="T10" fmla="*/ 8 w 8"/>
                      <a:gd name="T11" fmla="*/ 3 h 6"/>
                      <a:gd name="T12" fmla="*/ 4 w 8"/>
                      <a:gd name="T13" fmla="*/ 1 h 6"/>
                      <a:gd name="T14" fmla="*/ 2 w 8"/>
                      <a:gd name="T15" fmla="*/ 5 h 6"/>
                      <a:gd name="T16" fmla="*/ 3 w 8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3" y="4"/>
                        </a:moveTo>
                        <a:cubicBezTo>
                          <a:pt x="3" y="3"/>
                          <a:pt x="3" y="2"/>
                          <a:pt x="5" y="2"/>
                        </a:cubicBezTo>
                        <a:cubicBezTo>
                          <a:pt x="5" y="2"/>
                          <a:pt x="7" y="3"/>
                          <a:pt x="6" y="4"/>
                        </a:cubicBezTo>
                        <a:cubicBezTo>
                          <a:pt x="5" y="5"/>
                          <a:pt x="3" y="5"/>
                          <a:pt x="1" y="4"/>
                        </a:cubicBezTo>
                        <a:cubicBezTo>
                          <a:pt x="1" y="4"/>
                          <a:pt x="0" y="5"/>
                          <a:pt x="1" y="5"/>
                        </a:cubicBezTo>
                        <a:cubicBezTo>
                          <a:pt x="2" y="6"/>
                          <a:pt x="8" y="6"/>
                          <a:pt x="8" y="3"/>
                        </a:cubicBezTo>
                        <a:cubicBezTo>
                          <a:pt x="8" y="2"/>
                          <a:pt x="6" y="0"/>
                          <a:pt x="4" y="1"/>
                        </a:cubicBez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2" y="6"/>
                          <a:pt x="3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Freeform 156"/>
                  <p:cNvSpPr>
                    <a:spLocks/>
                  </p:cNvSpPr>
                  <p:nvPr/>
                </p:nvSpPr>
                <p:spPr bwMode="auto">
                  <a:xfrm>
                    <a:off x="895350" y="2506663"/>
                    <a:ext cx="9525" cy="28575"/>
                  </a:xfrm>
                  <a:custGeom>
                    <a:avLst/>
                    <a:gdLst>
                      <a:gd name="T0" fmla="*/ 6 w 9"/>
                      <a:gd name="T1" fmla="*/ 26 h 27"/>
                      <a:gd name="T2" fmla="*/ 9 w 9"/>
                      <a:gd name="T3" fmla="*/ 1 h 27"/>
                      <a:gd name="T4" fmla="*/ 8 w 9"/>
                      <a:gd name="T5" fmla="*/ 0 h 27"/>
                      <a:gd name="T6" fmla="*/ 3 w 9"/>
                      <a:gd name="T7" fmla="*/ 22 h 27"/>
                      <a:gd name="T8" fmla="*/ 5 w 9"/>
                      <a:gd name="T9" fmla="*/ 22 h 27"/>
                      <a:gd name="T10" fmla="*/ 6 w 9"/>
                      <a:gd name="T11" fmla="*/ 4 h 27"/>
                      <a:gd name="T12" fmla="*/ 4 w 9"/>
                      <a:gd name="T13" fmla="*/ 4 h 27"/>
                      <a:gd name="T14" fmla="*/ 2 w 9"/>
                      <a:gd name="T15" fmla="*/ 21 h 27"/>
                      <a:gd name="T16" fmla="*/ 4 w 9"/>
                      <a:gd name="T17" fmla="*/ 21 h 27"/>
                      <a:gd name="T18" fmla="*/ 3 w 9"/>
                      <a:gd name="T19" fmla="*/ 3 h 27"/>
                      <a:gd name="T20" fmla="*/ 2 w 9"/>
                      <a:gd name="T21" fmla="*/ 3 h 27"/>
                      <a:gd name="T22" fmla="*/ 1 w 9"/>
                      <a:gd name="T23" fmla="*/ 17 h 27"/>
                      <a:gd name="T24" fmla="*/ 2 w 9"/>
                      <a:gd name="T25" fmla="*/ 17 h 27"/>
                      <a:gd name="T26" fmla="*/ 2 w 9"/>
                      <a:gd name="T27" fmla="*/ 4 h 27"/>
                      <a:gd name="T28" fmla="*/ 1 w 9"/>
                      <a:gd name="T29" fmla="*/ 4 h 27"/>
                      <a:gd name="T30" fmla="*/ 1 w 9"/>
                      <a:gd name="T31" fmla="*/ 17 h 27"/>
                      <a:gd name="T32" fmla="*/ 2 w 9"/>
                      <a:gd name="T33" fmla="*/ 17 h 27"/>
                      <a:gd name="T34" fmla="*/ 3 w 9"/>
                      <a:gd name="T35" fmla="*/ 3 h 27"/>
                      <a:gd name="T36" fmla="*/ 2 w 9"/>
                      <a:gd name="T37" fmla="*/ 3 h 27"/>
                      <a:gd name="T38" fmla="*/ 2 w 9"/>
                      <a:gd name="T39" fmla="*/ 21 h 27"/>
                      <a:gd name="T40" fmla="*/ 4 w 9"/>
                      <a:gd name="T41" fmla="*/ 21 h 27"/>
                      <a:gd name="T42" fmla="*/ 6 w 9"/>
                      <a:gd name="T43" fmla="*/ 4 h 27"/>
                      <a:gd name="T44" fmla="*/ 4 w 9"/>
                      <a:gd name="T45" fmla="*/ 4 h 27"/>
                      <a:gd name="T46" fmla="*/ 3 w 9"/>
                      <a:gd name="T47" fmla="*/ 22 h 27"/>
                      <a:gd name="T48" fmla="*/ 5 w 9"/>
                      <a:gd name="T49" fmla="*/ 22 h 27"/>
                      <a:gd name="T50" fmla="*/ 9 w 9"/>
                      <a:gd name="T51" fmla="*/ 1 h 27"/>
                      <a:gd name="T52" fmla="*/ 8 w 9"/>
                      <a:gd name="T53" fmla="*/ 0 h 27"/>
                      <a:gd name="T54" fmla="*/ 5 w 9"/>
                      <a:gd name="T55" fmla="*/ 26 h 27"/>
                      <a:gd name="T56" fmla="*/ 6 w 9"/>
                      <a:gd name="T5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" h="27">
                        <a:moveTo>
                          <a:pt x="6" y="26"/>
                        </a:moveTo>
                        <a:cubicBezTo>
                          <a:pt x="3" y="17"/>
                          <a:pt x="6" y="9"/>
                          <a:pt x="9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1" y="5"/>
                          <a:pt x="2" y="15"/>
                          <a:pt x="3" y="22"/>
                        </a:cubicBezTo>
                        <a:cubicBezTo>
                          <a:pt x="3" y="23"/>
                          <a:pt x="5" y="23"/>
                          <a:pt x="5" y="22"/>
                        </a:cubicBezTo>
                        <a:cubicBezTo>
                          <a:pt x="4" y="16"/>
                          <a:pt x="4" y="10"/>
                          <a:pt x="6" y="4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3" y="10"/>
                          <a:pt x="1" y="15"/>
                          <a:pt x="2" y="21"/>
                        </a:cubicBezTo>
                        <a:cubicBezTo>
                          <a:pt x="2" y="22"/>
                          <a:pt x="4" y="22"/>
                          <a:pt x="4" y="21"/>
                        </a:cubicBezTo>
                        <a:cubicBezTo>
                          <a:pt x="4" y="15"/>
                          <a:pt x="4" y="9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7"/>
                          <a:pt x="0" y="12"/>
                          <a:pt x="1" y="17"/>
                        </a:cubicBezTo>
                        <a:cubicBezTo>
                          <a:pt x="1" y="18"/>
                          <a:pt x="2" y="18"/>
                          <a:pt x="2" y="17"/>
                        </a:cubicBezTo>
                        <a:cubicBezTo>
                          <a:pt x="2" y="13"/>
                          <a:pt x="2" y="8"/>
                          <a:pt x="2" y="4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8"/>
                          <a:pt x="1" y="13"/>
                          <a:pt x="1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ubicBezTo>
                          <a:pt x="2" y="12"/>
                          <a:pt x="2" y="8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3" y="9"/>
                          <a:pt x="3" y="15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3" y="15"/>
                          <a:pt x="4" y="10"/>
                          <a:pt x="6" y="4"/>
                        </a:cubicBezTo>
                        <a:cubicBezTo>
                          <a:pt x="6" y="4"/>
                          <a:pt x="4" y="3"/>
                          <a:pt x="4" y="4"/>
                        </a:cubicBezTo>
                        <a:cubicBezTo>
                          <a:pt x="2" y="10"/>
                          <a:pt x="2" y="16"/>
                          <a:pt x="3" y="22"/>
                        </a:cubicBezTo>
                        <a:cubicBezTo>
                          <a:pt x="4" y="22"/>
                          <a:pt x="4" y="22"/>
                          <a:pt x="5" y="22"/>
                        </a:cubicBezTo>
                        <a:cubicBezTo>
                          <a:pt x="3" y="15"/>
                          <a:pt x="3" y="6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4" y="9"/>
                          <a:pt x="1" y="17"/>
                          <a:pt x="5" y="26"/>
                        </a:cubicBezTo>
                        <a:cubicBezTo>
                          <a:pt x="5" y="27"/>
                          <a:pt x="7" y="27"/>
                          <a:pt x="6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Freeform 157"/>
                  <p:cNvSpPr>
                    <a:spLocks/>
                  </p:cNvSpPr>
                  <p:nvPr/>
                </p:nvSpPr>
                <p:spPr bwMode="auto">
                  <a:xfrm>
                    <a:off x="895350" y="2493963"/>
                    <a:ext cx="11113" cy="19050"/>
                  </a:xfrm>
                  <a:custGeom>
                    <a:avLst/>
                    <a:gdLst>
                      <a:gd name="T0" fmla="*/ 6 w 11"/>
                      <a:gd name="T1" fmla="*/ 3 h 17"/>
                      <a:gd name="T2" fmla="*/ 7 w 11"/>
                      <a:gd name="T3" fmla="*/ 2 h 17"/>
                      <a:gd name="T4" fmla="*/ 6 w 11"/>
                      <a:gd name="T5" fmla="*/ 1 h 17"/>
                      <a:gd name="T6" fmla="*/ 1 w 11"/>
                      <a:gd name="T7" fmla="*/ 14 h 17"/>
                      <a:gd name="T8" fmla="*/ 2 w 11"/>
                      <a:gd name="T9" fmla="*/ 15 h 17"/>
                      <a:gd name="T10" fmla="*/ 9 w 11"/>
                      <a:gd name="T11" fmla="*/ 4 h 17"/>
                      <a:gd name="T12" fmla="*/ 8 w 11"/>
                      <a:gd name="T13" fmla="*/ 4 h 17"/>
                      <a:gd name="T14" fmla="*/ 5 w 11"/>
                      <a:gd name="T15" fmla="*/ 12 h 17"/>
                      <a:gd name="T16" fmla="*/ 6 w 11"/>
                      <a:gd name="T17" fmla="*/ 12 h 17"/>
                      <a:gd name="T18" fmla="*/ 9 w 11"/>
                      <a:gd name="T19" fmla="*/ 5 h 17"/>
                      <a:gd name="T20" fmla="*/ 8 w 11"/>
                      <a:gd name="T21" fmla="*/ 5 h 17"/>
                      <a:gd name="T22" fmla="*/ 6 w 11"/>
                      <a:gd name="T23" fmla="*/ 15 h 17"/>
                      <a:gd name="T24" fmla="*/ 7 w 11"/>
                      <a:gd name="T25" fmla="*/ 16 h 17"/>
                      <a:gd name="T26" fmla="*/ 11 w 11"/>
                      <a:gd name="T27" fmla="*/ 7 h 17"/>
                      <a:gd name="T28" fmla="*/ 10 w 11"/>
                      <a:gd name="T29" fmla="*/ 6 h 17"/>
                      <a:gd name="T30" fmla="*/ 6 w 11"/>
                      <a:gd name="T31" fmla="*/ 15 h 17"/>
                      <a:gd name="T32" fmla="*/ 7 w 11"/>
                      <a:gd name="T33" fmla="*/ 16 h 17"/>
                      <a:gd name="T34" fmla="*/ 10 w 11"/>
                      <a:gd name="T35" fmla="*/ 5 h 17"/>
                      <a:gd name="T36" fmla="*/ 8 w 11"/>
                      <a:gd name="T37" fmla="*/ 4 h 17"/>
                      <a:gd name="T38" fmla="*/ 5 w 11"/>
                      <a:gd name="T39" fmla="*/ 12 h 17"/>
                      <a:gd name="T40" fmla="*/ 6 w 11"/>
                      <a:gd name="T41" fmla="*/ 12 h 17"/>
                      <a:gd name="T42" fmla="*/ 9 w 11"/>
                      <a:gd name="T43" fmla="*/ 4 h 17"/>
                      <a:gd name="T44" fmla="*/ 8 w 11"/>
                      <a:gd name="T45" fmla="*/ 3 h 17"/>
                      <a:gd name="T46" fmla="*/ 1 w 11"/>
                      <a:gd name="T47" fmla="*/ 14 h 17"/>
                      <a:gd name="T48" fmla="*/ 2 w 11"/>
                      <a:gd name="T49" fmla="*/ 15 h 17"/>
                      <a:gd name="T50" fmla="*/ 8 w 11"/>
                      <a:gd name="T51" fmla="*/ 1 h 17"/>
                      <a:gd name="T52" fmla="*/ 7 w 11"/>
                      <a:gd name="T53" fmla="*/ 0 h 17"/>
                      <a:gd name="T54" fmla="*/ 5 w 11"/>
                      <a:gd name="T55" fmla="*/ 3 h 17"/>
                      <a:gd name="T56" fmla="*/ 6 w 11"/>
                      <a:gd name="T57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6" y="3"/>
                        </a:move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5"/>
                          <a:pt x="2" y="10"/>
                          <a:pt x="1" y="14"/>
                        </a:cubicBezTo>
                        <a:cubicBezTo>
                          <a:pt x="0" y="15"/>
                          <a:pt x="2" y="16"/>
                          <a:pt x="2" y="15"/>
                        </a:cubicBezTo>
                        <a:cubicBezTo>
                          <a:pt x="4" y="11"/>
                          <a:pt x="5" y="7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7" y="7"/>
                          <a:pt x="7" y="9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0"/>
                          <a:pt x="8" y="7"/>
                          <a:pt x="9" y="5"/>
                        </a:cubicBezTo>
                        <a:cubicBezTo>
                          <a:pt x="9" y="5"/>
                          <a:pt x="9" y="5"/>
                          <a:pt x="8" y="5"/>
                        </a:cubicBezTo>
                        <a:cubicBezTo>
                          <a:pt x="8" y="8"/>
                          <a:pt x="7" y="12"/>
                          <a:pt x="6" y="15"/>
                        </a:cubicBezTo>
                        <a:cubicBezTo>
                          <a:pt x="6" y="16"/>
                          <a:pt x="7" y="16"/>
                          <a:pt x="7" y="16"/>
                        </a:cubicBezTo>
                        <a:cubicBezTo>
                          <a:pt x="8" y="13"/>
                          <a:pt x="9" y="10"/>
                          <a:pt x="11" y="7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9"/>
                          <a:pt x="7" y="12"/>
                          <a:pt x="6" y="15"/>
                        </a:cubicBezTo>
                        <a:cubicBezTo>
                          <a:pt x="6" y="16"/>
                          <a:pt x="7" y="17"/>
                          <a:pt x="7" y="16"/>
                        </a:cubicBezTo>
                        <a:cubicBezTo>
                          <a:pt x="9" y="12"/>
                          <a:pt x="10" y="9"/>
                          <a:pt x="10" y="5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6" y="7"/>
                          <a:pt x="6" y="9"/>
                          <a:pt x="5" y="12"/>
                        </a:cubicBezTo>
                        <a:cubicBezTo>
                          <a:pt x="5" y="13"/>
                          <a:pt x="6" y="13"/>
                          <a:pt x="6" y="12"/>
                        </a:cubicBezTo>
                        <a:cubicBezTo>
                          <a:pt x="8" y="10"/>
                          <a:pt x="9" y="7"/>
                          <a:pt x="9" y="4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4" y="6"/>
                          <a:pt x="3" y="10"/>
                          <a:pt x="1" y="14"/>
                        </a:cubicBezTo>
                        <a:cubicBezTo>
                          <a:pt x="1" y="14"/>
                          <a:pt x="2" y="15"/>
                          <a:pt x="2" y="15"/>
                        </a:cubicBezTo>
                        <a:cubicBezTo>
                          <a:pt x="4" y="10"/>
                          <a:pt x="6" y="6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Freeform 158"/>
                  <p:cNvSpPr>
                    <a:spLocks/>
                  </p:cNvSpPr>
                  <p:nvPr/>
                </p:nvSpPr>
                <p:spPr bwMode="auto">
                  <a:xfrm>
                    <a:off x="903288" y="2497138"/>
                    <a:ext cx="4763" cy="14288"/>
                  </a:xfrm>
                  <a:custGeom>
                    <a:avLst/>
                    <a:gdLst>
                      <a:gd name="T0" fmla="*/ 3 w 5"/>
                      <a:gd name="T1" fmla="*/ 1 h 13"/>
                      <a:gd name="T2" fmla="*/ 0 w 5"/>
                      <a:gd name="T3" fmla="*/ 11 h 13"/>
                      <a:gd name="T4" fmla="*/ 2 w 5"/>
                      <a:gd name="T5" fmla="*/ 12 h 13"/>
                      <a:gd name="T6" fmla="*/ 2 w 5"/>
                      <a:gd name="T7" fmla="*/ 8 h 13"/>
                      <a:gd name="T8" fmla="*/ 1 w 5"/>
                      <a:gd name="T9" fmla="*/ 7 h 13"/>
                      <a:gd name="T10" fmla="*/ 0 w 5"/>
                      <a:gd name="T11" fmla="*/ 12 h 13"/>
                      <a:gd name="T12" fmla="*/ 2 w 5"/>
                      <a:gd name="T13" fmla="*/ 12 h 13"/>
                      <a:gd name="T14" fmla="*/ 5 w 5"/>
                      <a:gd name="T15" fmla="*/ 1 h 13"/>
                      <a:gd name="T16" fmla="*/ 3 w 5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3" y="1"/>
                        </a:moveTo>
                        <a:cubicBezTo>
                          <a:pt x="4" y="4"/>
                          <a:pt x="2" y="8"/>
                          <a:pt x="0" y="11"/>
                        </a:cubicBezTo>
                        <a:cubicBezTo>
                          <a:pt x="1" y="12"/>
                          <a:pt x="1" y="12"/>
                          <a:pt x="2" y="12"/>
                        </a:cubicBezTo>
                        <a:cubicBezTo>
                          <a:pt x="2" y="10"/>
                          <a:pt x="2" y="9"/>
                          <a:pt x="2" y="8"/>
                        </a:cubicBezTo>
                        <a:cubicBezTo>
                          <a:pt x="2" y="7"/>
                          <a:pt x="1" y="6"/>
                          <a:pt x="1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2"/>
                          <a:pt x="1" y="13"/>
                          <a:pt x="2" y="12"/>
                        </a:cubicBezTo>
                        <a:cubicBezTo>
                          <a:pt x="3" y="8"/>
                          <a:pt x="5" y="5"/>
                          <a:pt x="5" y="1"/>
                        </a:cubicBezTo>
                        <a:cubicBezTo>
                          <a:pt x="5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2" name="Freeform 159"/>
                  <p:cNvSpPr>
                    <a:spLocks/>
                  </p:cNvSpPr>
                  <p:nvPr/>
                </p:nvSpPr>
                <p:spPr bwMode="auto">
                  <a:xfrm>
                    <a:off x="904875" y="2497138"/>
                    <a:ext cx="3175" cy="15875"/>
                  </a:xfrm>
                  <a:custGeom>
                    <a:avLst/>
                    <a:gdLst>
                      <a:gd name="T0" fmla="*/ 2 w 4"/>
                      <a:gd name="T1" fmla="*/ 1 h 15"/>
                      <a:gd name="T2" fmla="*/ 1 w 4"/>
                      <a:gd name="T3" fmla="*/ 14 h 15"/>
                      <a:gd name="T4" fmla="*/ 2 w 4"/>
                      <a:gd name="T5" fmla="*/ 14 h 15"/>
                      <a:gd name="T6" fmla="*/ 3 w 4"/>
                      <a:gd name="T7" fmla="*/ 10 h 15"/>
                      <a:gd name="T8" fmla="*/ 2 w 4"/>
                      <a:gd name="T9" fmla="*/ 9 h 15"/>
                      <a:gd name="T10" fmla="*/ 1 w 4"/>
                      <a:gd name="T11" fmla="*/ 14 h 15"/>
                      <a:gd name="T12" fmla="*/ 2 w 4"/>
                      <a:gd name="T13" fmla="*/ 14 h 15"/>
                      <a:gd name="T14" fmla="*/ 4 w 4"/>
                      <a:gd name="T15" fmla="*/ 1 h 15"/>
                      <a:gd name="T16" fmla="*/ 2 w 4"/>
                      <a:gd name="T17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5">
                        <a:moveTo>
                          <a:pt x="2" y="1"/>
                        </a:moveTo>
                        <a:cubicBezTo>
                          <a:pt x="2" y="5"/>
                          <a:pt x="2" y="10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3"/>
                          <a:pt x="3" y="11"/>
                          <a:pt x="3" y="10"/>
                        </a:cubicBezTo>
                        <a:cubicBezTo>
                          <a:pt x="3" y="9"/>
                          <a:pt x="2" y="9"/>
                          <a:pt x="2" y="9"/>
                        </a:cubicBezTo>
                        <a:cubicBezTo>
                          <a:pt x="1" y="11"/>
                          <a:pt x="1" y="12"/>
                          <a:pt x="1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Freeform 160"/>
                  <p:cNvSpPr>
                    <a:spLocks/>
                  </p:cNvSpPr>
                  <p:nvPr/>
                </p:nvSpPr>
                <p:spPr bwMode="auto">
                  <a:xfrm>
                    <a:off x="906463" y="2497138"/>
                    <a:ext cx="4763" cy="14288"/>
                  </a:xfrm>
                  <a:custGeom>
                    <a:avLst/>
                    <a:gdLst>
                      <a:gd name="T0" fmla="*/ 1 w 5"/>
                      <a:gd name="T1" fmla="*/ 1 h 14"/>
                      <a:gd name="T2" fmla="*/ 2 w 5"/>
                      <a:gd name="T3" fmla="*/ 13 h 14"/>
                      <a:gd name="T4" fmla="*/ 3 w 5"/>
                      <a:gd name="T5" fmla="*/ 14 h 14"/>
                      <a:gd name="T6" fmla="*/ 5 w 5"/>
                      <a:gd name="T7" fmla="*/ 5 h 14"/>
                      <a:gd name="T8" fmla="*/ 4 w 5"/>
                      <a:gd name="T9" fmla="*/ 5 h 14"/>
                      <a:gd name="T10" fmla="*/ 2 w 5"/>
                      <a:gd name="T11" fmla="*/ 13 h 14"/>
                      <a:gd name="T12" fmla="*/ 3 w 5"/>
                      <a:gd name="T13" fmla="*/ 13 h 14"/>
                      <a:gd name="T14" fmla="*/ 2 w 5"/>
                      <a:gd name="T15" fmla="*/ 0 h 14"/>
                      <a:gd name="T16" fmla="*/ 1 w 5"/>
                      <a:gd name="T1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4">
                        <a:moveTo>
                          <a:pt x="1" y="1"/>
                        </a:moveTo>
                        <a:cubicBezTo>
                          <a:pt x="3" y="5"/>
                          <a:pt x="2" y="9"/>
                          <a:pt x="2" y="13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1"/>
                          <a:pt x="4" y="8"/>
                          <a:pt x="5" y="5"/>
                        </a:cubicBezTo>
                        <a:cubicBezTo>
                          <a:pt x="5" y="5"/>
                          <a:pt x="4" y="4"/>
                          <a:pt x="4" y="5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2" y="13"/>
                          <a:pt x="3" y="13"/>
                          <a:pt x="3" y="13"/>
                        </a:cubicBezTo>
                        <a:cubicBezTo>
                          <a:pt x="4" y="9"/>
                          <a:pt x="5" y="4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Freeform 161"/>
                  <p:cNvSpPr>
                    <a:spLocks/>
                  </p:cNvSpPr>
                  <p:nvPr/>
                </p:nvSpPr>
                <p:spPr bwMode="auto">
                  <a:xfrm>
                    <a:off x="911225" y="2478088"/>
                    <a:ext cx="28575" cy="49213"/>
                  </a:xfrm>
                  <a:custGeom>
                    <a:avLst/>
                    <a:gdLst>
                      <a:gd name="T0" fmla="*/ 3 w 28"/>
                      <a:gd name="T1" fmla="*/ 28 h 46"/>
                      <a:gd name="T2" fmla="*/ 6 w 28"/>
                      <a:gd name="T3" fmla="*/ 20 h 46"/>
                      <a:gd name="T4" fmla="*/ 10 w 28"/>
                      <a:gd name="T5" fmla="*/ 20 h 46"/>
                      <a:gd name="T6" fmla="*/ 11 w 28"/>
                      <a:gd name="T7" fmla="*/ 23 h 46"/>
                      <a:gd name="T8" fmla="*/ 15 w 28"/>
                      <a:gd name="T9" fmla="*/ 13 h 46"/>
                      <a:gd name="T10" fmla="*/ 17 w 28"/>
                      <a:gd name="T11" fmla="*/ 13 h 46"/>
                      <a:gd name="T12" fmla="*/ 18 w 28"/>
                      <a:gd name="T13" fmla="*/ 9 h 46"/>
                      <a:gd name="T14" fmla="*/ 18 w 28"/>
                      <a:gd name="T15" fmla="*/ 14 h 46"/>
                      <a:gd name="T16" fmla="*/ 19 w 28"/>
                      <a:gd name="T17" fmla="*/ 10 h 46"/>
                      <a:gd name="T18" fmla="*/ 20 w 28"/>
                      <a:gd name="T19" fmla="*/ 6 h 46"/>
                      <a:gd name="T20" fmla="*/ 22 w 28"/>
                      <a:gd name="T21" fmla="*/ 8 h 46"/>
                      <a:gd name="T22" fmla="*/ 22 w 28"/>
                      <a:gd name="T23" fmla="*/ 18 h 46"/>
                      <a:gd name="T24" fmla="*/ 23 w 28"/>
                      <a:gd name="T25" fmla="*/ 12 h 46"/>
                      <a:gd name="T26" fmla="*/ 24 w 28"/>
                      <a:gd name="T27" fmla="*/ 10 h 46"/>
                      <a:gd name="T28" fmla="*/ 25 w 28"/>
                      <a:gd name="T29" fmla="*/ 22 h 46"/>
                      <a:gd name="T30" fmla="*/ 24 w 28"/>
                      <a:gd name="T31" fmla="*/ 25 h 46"/>
                      <a:gd name="T32" fmla="*/ 20 w 28"/>
                      <a:gd name="T33" fmla="*/ 36 h 46"/>
                      <a:gd name="T34" fmla="*/ 23 w 28"/>
                      <a:gd name="T35" fmla="*/ 27 h 46"/>
                      <a:gd name="T36" fmla="*/ 23 w 28"/>
                      <a:gd name="T37" fmla="*/ 28 h 46"/>
                      <a:gd name="T38" fmla="*/ 20 w 28"/>
                      <a:gd name="T39" fmla="*/ 38 h 46"/>
                      <a:gd name="T40" fmla="*/ 20 w 28"/>
                      <a:gd name="T41" fmla="*/ 34 h 46"/>
                      <a:gd name="T42" fmla="*/ 16 w 28"/>
                      <a:gd name="T43" fmla="*/ 25 h 46"/>
                      <a:gd name="T44" fmla="*/ 15 w 28"/>
                      <a:gd name="T45" fmla="*/ 35 h 46"/>
                      <a:gd name="T46" fmla="*/ 11 w 28"/>
                      <a:gd name="T47" fmla="*/ 27 h 46"/>
                      <a:gd name="T48" fmla="*/ 11 w 28"/>
                      <a:gd name="T49" fmla="*/ 29 h 46"/>
                      <a:gd name="T50" fmla="*/ 10 w 28"/>
                      <a:gd name="T51" fmla="*/ 30 h 46"/>
                      <a:gd name="T52" fmla="*/ 11 w 28"/>
                      <a:gd name="T53" fmla="*/ 30 h 46"/>
                      <a:gd name="T54" fmla="*/ 15 w 28"/>
                      <a:gd name="T55" fmla="*/ 31 h 46"/>
                      <a:gd name="T56" fmla="*/ 17 w 28"/>
                      <a:gd name="T57" fmla="*/ 28 h 46"/>
                      <a:gd name="T58" fmla="*/ 18 w 28"/>
                      <a:gd name="T59" fmla="*/ 23 h 46"/>
                      <a:gd name="T60" fmla="*/ 18 w 28"/>
                      <a:gd name="T61" fmla="*/ 32 h 46"/>
                      <a:gd name="T62" fmla="*/ 19 w 28"/>
                      <a:gd name="T63" fmla="*/ 38 h 46"/>
                      <a:gd name="T64" fmla="*/ 21 w 28"/>
                      <a:gd name="T65" fmla="*/ 34 h 46"/>
                      <a:gd name="T66" fmla="*/ 19 w 28"/>
                      <a:gd name="T67" fmla="*/ 41 h 46"/>
                      <a:gd name="T68" fmla="*/ 21 w 28"/>
                      <a:gd name="T69" fmla="*/ 43 h 46"/>
                      <a:gd name="T70" fmla="*/ 22 w 28"/>
                      <a:gd name="T71" fmla="*/ 36 h 46"/>
                      <a:gd name="T72" fmla="*/ 22 w 28"/>
                      <a:gd name="T73" fmla="*/ 36 h 46"/>
                      <a:gd name="T74" fmla="*/ 23 w 28"/>
                      <a:gd name="T75" fmla="*/ 32 h 46"/>
                      <a:gd name="T76" fmla="*/ 25 w 28"/>
                      <a:gd name="T77" fmla="*/ 25 h 46"/>
                      <a:gd name="T78" fmla="*/ 25 w 28"/>
                      <a:gd name="T79" fmla="*/ 12 h 46"/>
                      <a:gd name="T80" fmla="*/ 22 w 28"/>
                      <a:gd name="T81" fmla="*/ 27 h 46"/>
                      <a:gd name="T82" fmla="*/ 22 w 28"/>
                      <a:gd name="T83" fmla="*/ 27 h 46"/>
                      <a:gd name="T84" fmla="*/ 20 w 28"/>
                      <a:gd name="T85" fmla="*/ 28 h 46"/>
                      <a:gd name="T86" fmla="*/ 20 w 28"/>
                      <a:gd name="T87" fmla="*/ 26 h 46"/>
                      <a:gd name="T88" fmla="*/ 19 w 28"/>
                      <a:gd name="T89" fmla="*/ 26 h 46"/>
                      <a:gd name="T90" fmla="*/ 18 w 28"/>
                      <a:gd name="T91" fmla="*/ 25 h 46"/>
                      <a:gd name="T92" fmla="*/ 18 w 28"/>
                      <a:gd name="T93" fmla="*/ 25 h 46"/>
                      <a:gd name="T94" fmla="*/ 15 w 28"/>
                      <a:gd name="T95" fmla="*/ 26 h 46"/>
                      <a:gd name="T96" fmla="*/ 14 w 28"/>
                      <a:gd name="T97" fmla="*/ 26 h 46"/>
                      <a:gd name="T98" fmla="*/ 14 w 28"/>
                      <a:gd name="T99" fmla="*/ 25 h 46"/>
                      <a:gd name="T100" fmla="*/ 13 w 28"/>
                      <a:gd name="T101" fmla="*/ 26 h 46"/>
                      <a:gd name="T102" fmla="*/ 12 w 28"/>
                      <a:gd name="T103" fmla="*/ 27 h 46"/>
                      <a:gd name="T104" fmla="*/ 11 w 28"/>
                      <a:gd name="T105" fmla="*/ 25 h 46"/>
                      <a:gd name="T106" fmla="*/ 9 w 28"/>
                      <a:gd name="T107" fmla="*/ 26 h 46"/>
                      <a:gd name="T108" fmla="*/ 8 w 28"/>
                      <a:gd name="T109" fmla="*/ 27 h 46"/>
                      <a:gd name="T110" fmla="*/ 7 w 28"/>
                      <a:gd name="T111" fmla="*/ 29 h 46"/>
                      <a:gd name="T112" fmla="*/ 5 w 28"/>
                      <a:gd name="T113" fmla="*/ 28 h 46"/>
                      <a:gd name="T114" fmla="*/ 3 w 28"/>
                      <a:gd name="T115" fmla="*/ 28 h 46"/>
                      <a:gd name="T116" fmla="*/ 1 w 28"/>
                      <a:gd name="T117" fmla="*/ 29 h 46"/>
                      <a:gd name="T118" fmla="*/ 1 w 28"/>
                      <a:gd name="T119" fmla="*/ 30 h 46"/>
                      <a:gd name="T120" fmla="*/ 0 w 28"/>
                      <a:gd name="T121" fmla="*/ 3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" h="46">
                        <a:moveTo>
                          <a:pt x="3" y="15"/>
                        </a:moveTo>
                        <a:cubicBezTo>
                          <a:pt x="3" y="19"/>
                          <a:pt x="0" y="35"/>
                          <a:pt x="2" y="23"/>
                        </a:cubicBezTo>
                        <a:cubicBezTo>
                          <a:pt x="2" y="24"/>
                          <a:pt x="2" y="24"/>
                          <a:pt x="2" y="25"/>
                        </a:cubicBezTo>
                        <a:cubicBezTo>
                          <a:pt x="1" y="27"/>
                          <a:pt x="1" y="28"/>
                          <a:pt x="3" y="28"/>
                        </a:cubicBezTo>
                        <a:cubicBezTo>
                          <a:pt x="3" y="27"/>
                          <a:pt x="4" y="18"/>
                          <a:pt x="3" y="24"/>
                        </a:cubicBezTo>
                        <a:cubicBezTo>
                          <a:pt x="1" y="34"/>
                          <a:pt x="4" y="13"/>
                          <a:pt x="4" y="21"/>
                        </a:cubicBezTo>
                        <a:cubicBezTo>
                          <a:pt x="4" y="24"/>
                          <a:pt x="4" y="31"/>
                          <a:pt x="5" y="22"/>
                        </a:cubicBezTo>
                        <a:cubicBezTo>
                          <a:pt x="5" y="21"/>
                          <a:pt x="6" y="14"/>
                          <a:pt x="6" y="20"/>
                        </a:cubicBezTo>
                        <a:cubicBezTo>
                          <a:pt x="6" y="32"/>
                          <a:pt x="7" y="21"/>
                          <a:pt x="8" y="17"/>
                        </a:cubicBezTo>
                        <a:cubicBezTo>
                          <a:pt x="7" y="19"/>
                          <a:pt x="7" y="21"/>
                          <a:pt x="7" y="23"/>
                        </a:cubicBezTo>
                        <a:cubicBezTo>
                          <a:pt x="7" y="25"/>
                          <a:pt x="8" y="28"/>
                          <a:pt x="8" y="24"/>
                        </a:cubicBezTo>
                        <a:cubicBezTo>
                          <a:pt x="8" y="25"/>
                          <a:pt x="10" y="12"/>
                          <a:pt x="10" y="20"/>
                        </a:cubicBezTo>
                        <a:cubicBezTo>
                          <a:pt x="10" y="25"/>
                          <a:pt x="8" y="27"/>
                          <a:pt x="10" y="19"/>
                        </a:cubicBezTo>
                        <a:cubicBezTo>
                          <a:pt x="13" y="8"/>
                          <a:pt x="9" y="35"/>
                          <a:pt x="11" y="19"/>
                        </a:cubicBezTo>
                        <a:cubicBezTo>
                          <a:pt x="11" y="18"/>
                          <a:pt x="12" y="17"/>
                          <a:pt x="12" y="15"/>
                        </a:cubicBezTo>
                        <a:cubicBezTo>
                          <a:pt x="12" y="18"/>
                          <a:pt x="12" y="20"/>
                          <a:pt x="11" y="23"/>
                        </a:cubicBezTo>
                        <a:cubicBezTo>
                          <a:pt x="12" y="23"/>
                          <a:pt x="12" y="23"/>
                          <a:pt x="13" y="23"/>
                        </a:cubicBezTo>
                        <a:cubicBezTo>
                          <a:pt x="13" y="20"/>
                          <a:pt x="13" y="18"/>
                          <a:pt x="14" y="15"/>
                        </a:cubicBezTo>
                        <a:cubicBezTo>
                          <a:pt x="14" y="14"/>
                          <a:pt x="12" y="24"/>
                          <a:pt x="13" y="22"/>
                        </a:cubicBezTo>
                        <a:cubicBezTo>
                          <a:pt x="12" y="30"/>
                          <a:pt x="15" y="14"/>
                          <a:pt x="15" y="13"/>
                        </a:cubicBezTo>
                        <a:cubicBezTo>
                          <a:pt x="15" y="16"/>
                          <a:pt x="14" y="20"/>
                          <a:pt x="14" y="23"/>
                        </a:cubicBezTo>
                        <a:cubicBezTo>
                          <a:pt x="14" y="22"/>
                          <a:pt x="15" y="16"/>
                          <a:pt x="15" y="14"/>
                        </a:cubicBezTo>
                        <a:cubicBezTo>
                          <a:pt x="17" y="6"/>
                          <a:pt x="15" y="17"/>
                          <a:pt x="15" y="19"/>
                        </a:cubicBezTo>
                        <a:cubicBezTo>
                          <a:pt x="14" y="28"/>
                          <a:pt x="17" y="11"/>
                          <a:pt x="17" y="13"/>
                        </a:cubicBezTo>
                        <a:cubicBezTo>
                          <a:pt x="16" y="15"/>
                          <a:pt x="15" y="21"/>
                          <a:pt x="15" y="23"/>
                        </a:cubicBezTo>
                        <a:cubicBezTo>
                          <a:pt x="14" y="28"/>
                          <a:pt x="17" y="14"/>
                          <a:pt x="16" y="17"/>
                        </a:cubicBezTo>
                        <a:cubicBezTo>
                          <a:pt x="17" y="15"/>
                          <a:pt x="17" y="12"/>
                          <a:pt x="18" y="10"/>
                        </a:cubicBezTo>
                        <a:cubicBezTo>
                          <a:pt x="19" y="4"/>
                          <a:pt x="18" y="9"/>
                          <a:pt x="18" y="9"/>
                        </a:cubicBezTo>
                        <a:cubicBezTo>
                          <a:pt x="18" y="12"/>
                          <a:pt x="17" y="16"/>
                          <a:pt x="16" y="19"/>
                        </a:cubicBezTo>
                        <a:cubicBezTo>
                          <a:pt x="16" y="20"/>
                          <a:pt x="16" y="22"/>
                          <a:pt x="16" y="23"/>
                        </a:cubicBezTo>
                        <a:cubicBezTo>
                          <a:pt x="16" y="23"/>
                          <a:pt x="16" y="23"/>
                          <a:pt x="17" y="23"/>
                        </a:cubicBezTo>
                        <a:cubicBezTo>
                          <a:pt x="17" y="20"/>
                          <a:pt x="18" y="17"/>
                          <a:pt x="18" y="14"/>
                        </a:cubicBezTo>
                        <a:cubicBezTo>
                          <a:pt x="18" y="13"/>
                          <a:pt x="18" y="4"/>
                          <a:pt x="19" y="9"/>
                        </a:cubicBezTo>
                        <a:cubicBezTo>
                          <a:pt x="19" y="12"/>
                          <a:pt x="19" y="15"/>
                          <a:pt x="19" y="17"/>
                        </a:cubicBezTo>
                        <a:cubicBezTo>
                          <a:pt x="18" y="26"/>
                          <a:pt x="19" y="23"/>
                          <a:pt x="19" y="19"/>
                        </a:cubicBezTo>
                        <a:cubicBezTo>
                          <a:pt x="19" y="16"/>
                          <a:pt x="19" y="13"/>
                          <a:pt x="19" y="10"/>
                        </a:cubicBezTo>
                        <a:cubicBezTo>
                          <a:pt x="20" y="6"/>
                          <a:pt x="19" y="15"/>
                          <a:pt x="19" y="14"/>
                        </a:cubicBezTo>
                        <a:cubicBezTo>
                          <a:pt x="19" y="15"/>
                          <a:pt x="19" y="16"/>
                          <a:pt x="19" y="17"/>
                        </a:cubicBezTo>
                        <a:cubicBezTo>
                          <a:pt x="17" y="21"/>
                          <a:pt x="17" y="23"/>
                          <a:pt x="20" y="22"/>
                        </a:cubicBezTo>
                        <a:cubicBezTo>
                          <a:pt x="20" y="16"/>
                          <a:pt x="20" y="11"/>
                          <a:pt x="20" y="6"/>
                        </a:cubicBezTo>
                        <a:cubicBezTo>
                          <a:pt x="20" y="11"/>
                          <a:pt x="20" y="18"/>
                          <a:pt x="20" y="23"/>
                        </a:cubicBezTo>
                        <a:cubicBezTo>
                          <a:pt x="20" y="17"/>
                          <a:pt x="22" y="10"/>
                          <a:pt x="21" y="5"/>
                        </a:cubicBezTo>
                        <a:cubicBezTo>
                          <a:pt x="22" y="11"/>
                          <a:pt x="21" y="17"/>
                          <a:pt x="20" y="23"/>
                        </a:cubicBezTo>
                        <a:cubicBezTo>
                          <a:pt x="21" y="19"/>
                          <a:pt x="21" y="13"/>
                          <a:pt x="22" y="8"/>
                        </a:cubicBezTo>
                        <a:cubicBezTo>
                          <a:pt x="21" y="14"/>
                          <a:pt x="22" y="20"/>
                          <a:pt x="21" y="26"/>
                        </a:cubicBezTo>
                        <a:cubicBezTo>
                          <a:pt x="22" y="22"/>
                          <a:pt x="22" y="14"/>
                          <a:pt x="22" y="9"/>
                        </a:cubicBezTo>
                        <a:cubicBezTo>
                          <a:pt x="23" y="5"/>
                          <a:pt x="23" y="6"/>
                          <a:pt x="23" y="9"/>
                        </a:cubicBezTo>
                        <a:cubicBezTo>
                          <a:pt x="23" y="12"/>
                          <a:pt x="23" y="15"/>
                          <a:pt x="22" y="18"/>
                        </a:cubicBezTo>
                        <a:cubicBezTo>
                          <a:pt x="22" y="19"/>
                          <a:pt x="22" y="20"/>
                          <a:pt x="22" y="21"/>
                        </a:cubicBezTo>
                        <a:cubicBezTo>
                          <a:pt x="21" y="24"/>
                          <a:pt x="22" y="24"/>
                          <a:pt x="23" y="24"/>
                        </a:cubicBezTo>
                        <a:cubicBezTo>
                          <a:pt x="23" y="21"/>
                          <a:pt x="23" y="18"/>
                          <a:pt x="23" y="15"/>
                        </a:cubicBezTo>
                        <a:cubicBezTo>
                          <a:pt x="23" y="14"/>
                          <a:pt x="23" y="4"/>
                          <a:pt x="23" y="12"/>
                        </a:cubicBezTo>
                        <a:cubicBezTo>
                          <a:pt x="24" y="16"/>
                          <a:pt x="23" y="20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3" y="22"/>
                          <a:pt x="23" y="20"/>
                          <a:pt x="23" y="18"/>
                        </a:cubicBezTo>
                        <a:cubicBezTo>
                          <a:pt x="23" y="15"/>
                          <a:pt x="24" y="12"/>
                          <a:pt x="24" y="10"/>
                        </a:cubicBezTo>
                        <a:cubicBezTo>
                          <a:pt x="24" y="6"/>
                          <a:pt x="24" y="1"/>
                          <a:pt x="25" y="6"/>
                        </a:cubicBezTo>
                        <a:cubicBezTo>
                          <a:pt x="25" y="6"/>
                          <a:pt x="27" y="14"/>
                          <a:pt x="26" y="8"/>
                        </a:cubicBezTo>
                        <a:cubicBezTo>
                          <a:pt x="26" y="7"/>
                          <a:pt x="25" y="7"/>
                          <a:pt x="25" y="8"/>
                        </a:cubicBezTo>
                        <a:cubicBezTo>
                          <a:pt x="25" y="12"/>
                          <a:pt x="25" y="17"/>
                          <a:pt x="25" y="22"/>
                        </a:cubicBezTo>
                        <a:cubicBezTo>
                          <a:pt x="27" y="22"/>
                          <a:pt x="27" y="21"/>
                          <a:pt x="26" y="19"/>
                        </a:cubicBezTo>
                        <a:cubicBezTo>
                          <a:pt x="26" y="18"/>
                          <a:pt x="26" y="8"/>
                          <a:pt x="26" y="15"/>
                        </a:cubicBezTo>
                        <a:cubicBezTo>
                          <a:pt x="26" y="18"/>
                          <a:pt x="25" y="21"/>
                          <a:pt x="24" y="24"/>
                        </a:cubicBezTo>
                        <a:cubicBezTo>
                          <a:pt x="24" y="25"/>
                          <a:pt x="22" y="34"/>
                          <a:pt x="24" y="25"/>
                        </a:cubicBezTo>
                        <a:cubicBezTo>
                          <a:pt x="23" y="31"/>
                          <a:pt x="23" y="39"/>
                          <a:pt x="24" y="27"/>
                        </a:cubicBezTo>
                        <a:cubicBezTo>
                          <a:pt x="23" y="30"/>
                          <a:pt x="23" y="32"/>
                          <a:pt x="22" y="34"/>
                        </a:cubicBezTo>
                        <a:cubicBezTo>
                          <a:pt x="22" y="33"/>
                          <a:pt x="22" y="28"/>
                          <a:pt x="22" y="33"/>
                        </a:cubicBezTo>
                        <a:cubicBezTo>
                          <a:pt x="22" y="36"/>
                          <a:pt x="22" y="46"/>
                          <a:pt x="20" y="36"/>
                        </a:cubicBezTo>
                        <a:cubicBezTo>
                          <a:pt x="20" y="31"/>
                          <a:pt x="19" y="36"/>
                          <a:pt x="19" y="38"/>
                        </a:cubicBezTo>
                        <a:cubicBezTo>
                          <a:pt x="20" y="40"/>
                          <a:pt x="21" y="40"/>
                          <a:pt x="20" y="37"/>
                        </a:cubicBezTo>
                        <a:cubicBezTo>
                          <a:pt x="20" y="34"/>
                          <a:pt x="21" y="32"/>
                          <a:pt x="21" y="29"/>
                        </a:cubicBezTo>
                        <a:cubicBezTo>
                          <a:pt x="22" y="28"/>
                          <a:pt x="22" y="28"/>
                          <a:pt x="23" y="27"/>
                        </a:cubicBezTo>
                        <a:cubicBezTo>
                          <a:pt x="21" y="31"/>
                          <a:pt x="21" y="32"/>
                          <a:pt x="23" y="32"/>
                        </a:cubicBezTo>
                        <a:cubicBezTo>
                          <a:pt x="24" y="29"/>
                          <a:pt x="25" y="26"/>
                          <a:pt x="25" y="23"/>
                        </a:cubicBezTo>
                        <a:cubicBezTo>
                          <a:pt x="26" y="22"/>
                          <a:pt x="24" y="22"/>
                          <a:pt x="24" y="23"/>
                        </a:cubicBezTo>
                        <a:cubicBezTo>
                          <a:pt x="24" y="25"/>
                          <a:pt x="23" y="26"/>
                          <a:pt x="23" y="28"/>
                        </a:cubicBezTo>
                        <a:cubicBezTo>
                          <a:pt x="23" y="28"/>
                          <a:pt x="20" y="35"/>
                          <a:pt x="20" y="33"/>
                        </a:cubicBezTo>
                        <a:cubicBezTo>
                          <a:pt x="20" y="32"/>
                          <a:pt x="18" y="27"/>
                          <a:pt x="18" y="32"/>
                        </a:cubicBezTo>
                        <a:cubicBezTo>
                          <a:pt x="18" y="34"/>
                          <a:pt x="18" y="36"/>
                          <a:pt x="18" y="38"/>
                        </a:cubicBezTo>
                        <a:cubicBezTo>
                          <a:pt x="18" y="39"/>
                          <a:pt x="20" y="39"/>
                          <a:pt x="20" y="38"/>
                        </a:cubicBezTo>
                        <a:cubicBezTo>
                          <a:pt x="20" y="34"/>
                          <a:pt x="20" y="30"/>
                          <a:pt x="20" y="25"/>
                        </a:cubicBezTo>
                        <a:cubicBezTo>
                          <a:pt x="20" y="25"/>
                          <a:pt x="18" y="25"/>
                          <a:pt x="18" y="25"/>
                        </a:cubicBezTo>
                        <a:cubicBezTo>
                          <a:pt x="18" y="28"/>
                          <a:pt x="18" y="31"/>
                          <a:pt x="18" y="34"/>
                        </a:cubicBezTo>
                        <a:cubicBezTo>
                          <a:pt x="19" y="34"/>
                          <a:pt x="19" y="34"/>
                          <a:pt x="20" y="34"/>
                        </a:cubicBezTo>
                        <a:cubicBezTo>
                          <a:pt x="19" y="33"/>
                          <a:pt x="19" y="31"/>
                          <a:pt x="19" y="29"/>
                        </a:cubicBezTo>
                        <a:cubicBezTo>
                          <a:pt x="19" y="22"/>
                          <a:pt x="18" y="32"/>
                          <a:pt x="18" y="33"/>
                        </a:cubicBezTo>
                        <a:cubicBezTo>
                          <a:pt x="18" y="30"/>
                          <a:pt x="18" y="27"/>
                          <a:pt x="18" y="25"/>
                        </a:cubicBezTo>
                        <a:cubicBezTo>
                          <a:pt x="17" y="24"/>
                          <a:pt x="16" y="24"/>
                          <a:pt x="16" y="25"/>
                        </a:cubicBezTo>
                        <a:cubicBezTo>
                          <a:pt x="15" y="32"/>
                          <a:pt x="16" y="32"/>
                          <a:pt x="15" y="25"/>
                        </a:cubicBezTo>
                        <a:cubicBezTo>
                          <a:pt x="15" y="24"/>
                          <a:pt x="14" y="24"/>
                          <a:pt x="14" y="25"/>
                        </a:cubicBezTo>
                        <a:cubicBezTo>
                          <a:pt x="14" y="28"/>
                          <a:pt x="14" y="31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5" y="32"/>
                          <a:pt x="15" y="30"/>
                          <a:pt x="14" y="28"/>
                        </a:cubicBezTo>
                        <a:cubicBezTo>
                          <a:pt x="14" y="27"/>
                          <a:pt x="13" y="28"/>
                          <a:pt x="13" y="28"/>
                        </a:cubicBezTo>
                        <a:cubicBezTo>
                          <a:pt x="13" y="30"/>
                          <a:pt x="13" y="31"/>
                          <a:pt x="13" y="33"/>
                        </a:cubicBezTo>
                        <a:cubicBezTo>
                          <a:pt x="13" y="31"/>
                          <a:pt x="12" y="29"/>
                          <a:pt x="11" y="27"/>
                        </a:cubicBezTo>
                        <a:cubicBezTo>
                          <a:pt x="11" y="27"/>
                          <a:pt x="10" y="26"/>
                          <a:pt x="10" y="27"/>
                        </a:cubicBezTo>
                        <a:cubicBezTo>
                          <a:pt x="9" y="30"/>
                          <a:pt x="9" y="32"/>
                          <a:pt x="9" y="34"/>
                        </a:cubicBezTo>
                        <a:cubicBezTo>
                          <a:pt x="9" y="35"/>
                          <a:pt x="11" y="35"/>
                          <a:pt x="11" y="34"/>
                        </a:cubicBezTo>
                        <a:cubicBezTo>
                          <a:pt x="11" y="32"/>
                          <a:pt x="11" y="31"/>
                          <a:pt x="11" y="29"/>
                        </a:cubicBezTo>
                        <a:cubicBezTo>
                          <a:pt x="11" y="28"/>
                          <a:pt x="9" y="28"/>
                          <a:pt x="9" y="29"/>
                        </a:cubicBezTo>
                        <a:cubicBezTo>
                          <a:pt x="9" y="32"/>
                          <a:pt x="9" y="35"/>
                          <a:pt x="9" y="38"/>
                        </a:cubicBezTo>
                        <a:cubicBezTo>
                          <a:pt x="9" y="39"/>
                          <a:pt x="11" y="39"/>
                          <a:pt x="11" y="38"/>
                        </a:cubicBezTo>
                        <a:cubicBezTo>
                          <a:pt x="11" y="35"/>
                          <a:pt x="11" y="33"/>
                          <a:pt x="10" y="30"/>
                        </a:cubicBezTo>
                        <a:cubicBezTo>
                          <a:pt x="10" y="29"/>
                          <a:pt x="8" y="30"/>
                          <a:pt x="9" y="31"/>
                        </a:cubicBezTo>
                        <a:cubicBezTo>
                          <a:pt x="8" y="35"/>
                          <a:pt x="8" y="36"/>
                          <a:pt x="11" y="35"/>
                        </a:cubicBezTo>
                        <a:cubicBezTo>
                          <a:pt x="12" y="33"/>
                          <a:pt x="11" y="31"/>
                          <a:pt x="9" y="31"/>
                        </a:cubicBezTo>
                        <a:cubicBezTo>
                          <a:pt x="11" y="32"/>
                          <a:pt x="11" y="32"/>
                          <a:pt x="11" y="30"/>
                        </a:cubicBezTo>
                        <a:cubicBezTo>
                          <a:pt x="12" y="33"/>
                          <a:pt x="12" y="33"/>
                          <a:pt x="13" y="36"/>
                        </a:cubicBezTo>
                        <a:cubicBezTo>
                          <a:pt x="13" y="36"/>
                          <a:pt x="14" y="36"/>
                          <a:pt x="14" y="35"/>
                        </a:cubicBezTo>
                        <a:cubicBezTo>
                          <a:pt x="14" y="34"/>
                          <a:pt x="14" y="32"/>
                          <a:pt x="14" y="31"/>
                        </a:cubicBezTo>
                        <a:cubicBezTo>
                          <a:pt x="13" y="33"/>
                          <a:pt x="13" y="33"/>
                          <a:pt x="15" y="31"/>
                        </a:cubicBezTo>
                        <a:cubicBezTo>
                          <a:pt x="16" y="29"/>
                          <a:pt x="16" y="28"/>
                          <a:pt x="14" y="28"/>
                        </a:cubicBezTo>
                        <a:cubicBezTo>
                          <a:pt x="14" y="30"/>
                          <a:pt x="14" y="32"/>
                          <a:pt x="14" y="34"/>
                        </a:cubicBezTo>
                        <a:cubicBezTo>
                          <a:pt x="14" y="35"/>
                          <a:pt x="16" y="35"/>
                          <a:pt x="16" y="34"/>
                        </a:cubicBezTo>
                        <a:cubicBezTo>
                          <a:pt x="16" y="32"/>
                          <a:pt x="17" y="30"/>
                          <a:pt x="17" y="28"/>
                        </a:cubicBezTo>
                        <a:cubicBezTo>
                          <a:pt x="17" y="31"/>
                          <a:pt x="17" y="33"/>
                          <a:pt x="17" y="35"/>
                        </a:cubicBezTo>
                        <a:cubicBezTo>
                          <a:pt x="17" y="36"/>
                          <a:pt x="19" y="36"/>
                          <a:pt x="19" y="35"/>
                        </a:cubicBezTo>
                        <a:cubicBezTo>
                          <a:pt x="19" y="31"/>
                          <a:pt x="20" y="28"/>
                          <a:pt x="20" y="24"/>
                        </a:cubicBezTo>
                        <a:cubicBezTo>
                          <a:pt x="20" y="23"/>
                          <a:pt x="18" y="23"/>
                          <a:pt x="18" y="23"/>
                        </a:cubicBezTo>
                        <a:cubicBezTo>
                          <a:pt x="18" y="28"/>
                          <a:pt x="18" y="32"/>
                          <a:pt x="18" y="37"/>
                        </a:cubicBezTo>
                        <a:cubicBezTo>
                          <a:pt x="18" y="38"/>
                          <a:pt x="20" y="38"/>
                          <a:pt x="20" y="37"/>
                        </a:cubicBezTo>
                        <a:cubicBezTo>
                          <a:pt x="20" y="35"/>
                          <a:pt x="20" y="33"/>
                          <a:pt x="20" y="31"/>
                        </a:cubicBezTo>
                        <a:cubicBezTo>
                          <a:pt x="20" y="26"/>
                          <a:pt x="18" y="29"/>
                          <a:pt x="18" y="32"/>
                        </a:cubicBezTo>
                        <a:cubicBezTo>
                          <a:pt x="18" y="33"/>
                          <a:pt x="20" y="40"/>
                          <a:pt x="20" y="34"/>
                        </a:cubicBezTo>
                        <a:cubicBezTo>
                          <a:pt x="20" y="32"/>
                          <a:pt x="20" y="30"/>
                          <a:pt x="20" y="28"/>
                        </a:cubicBezTo>
                        <a:cubicBezTo>
                          <a:pt x="20" y="27"/>
                          <a:pt x="18" y="27"/>
                          <a:pt x="18" y="28"/>
                        </a:cubicBezTo>
                        <a:cubicBezTo>
                          <a:pt x="18" y="32"/>
                          <a:pt x="18" y="35"/>
                          <a:pt x="19" y="38"/>
                        </a:cubicBezTo>
                        <a:cubicBezTo>
                          <a:pt x="19" y="39"/>
                          <a:pt x="20" y="39"/>
                          <a:pt x="20" y="38"/>
                        </a:cubicBezTo>
                        <a:cubicBezTo>
                          <a:pt x="22" y="35"/>
                          <a:pt x="23" y="32"/>
                          <a:pt x="24" y="28"/>
                        </a:cubicBezTo>
                        <a:cubicBezTo>
                          <a:pt x="26" y="26"/>
                          <a:pt x="25" y="25"/>
                          <a:pt x="23" y="26"/>
                        </a:cubicBezTo>
                        <a:cubicBezTo>
                          <a:pt x="23" y="29"/>
                          <a:pt x="22" y="32"/>
                          <a:pt x="21" y="34"/>
                        </a:cubicBezTo>
                        <a:cubicBezTo>
                          <a:pt x="21" y="35"/>
                          <a:pt x="23" y="36"/>
                          <a:pt x="23" y="35"/>
                        </a:cubicBezTo>
                        <a:cubicBezTo>
                          <a:pt x="24" y="31"/>
                          <a:pt x="24" y="28"/>
                          <a:pt x="24" y="24"/>
                        </a:cubicBezTo>
                        <a:cubicBezTo>
                          <a:pt x="24" y="24"/>
                          <a:pt x="23" y="23"/>
                          <a:pt x="23" y="24"/>
                        </a:cubicBezTo>
                        <a:cubicBezTo>
                          <a:pt x="19" y="28"/>
                          <a:pt x="19" y="35"/>
                          <a:pt x="19" y="41"/>
                        </a:cubicBezTo>
                        <a:cubicBezTo>
                          <a:pt x="19" y="42"/>
                          <a:pt x="20" y="42"/>
                          <a:pt x="20" y="41"/>
                        </a:cubicBezTo>
                        <a:cubicBezTo>
                          <a:pt x="20" y="38"/>
                          <a:pt x="20" y="34"/>
                          <a:pt x="20" y="31"/>
                        </a:cubicBezTo>
                        <a:cubicBezTo>
                          <a:pt x="20" y="30"/>
                          <a:pt x="19" y="30"/>
                          <a:pt x="19" y="31"/>
                        </a:cubicBezTo>
                        <a:cubicBezTo>
                          <a:pt x="19" y="35"/>
                          <a:pt x="19" y="39"/>
                          <a:pt x="21" y="43"/>
                        </a:cubicBezTo>
                        <a:cubicBezTo>
                          <a:pt x="21" y="43"/>
                          <a:pt x="22" y="44"/>
                          <a:pt x="22" y="43"/>
                        </a:cubicBezTo>
                        <a:cubicBezTo>
                          <a:pt x="24" y="38"/>
                          <a:pt x="24" y="34"/>
                          <a:pt x="23" y="29"/>
                        </a:cubicBezTo>
                        <a:cubicBezTo>
                          <a:pt x="23" y="28"/>
                          <a:pt x="22" y="28"/>
                          <a:pt x="22" y="28"/>
                        </a:cubicBezTo>
                        <a:cubicBezTo>
                          <a:pt x="22" y="31"/>
                          <a:pt x="21" y="34"/>
                          <a:pt x="22" y="36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3"/>
                          <a:pt x="25" y="29"/>
                          <a:pt x="25" y="25"/>
                        </a:cubicBezTo>
                        <a:cubicBezTo>
                          <a:pt x="25" y="24"/>
                          <a:pt x="24" y="24"/>
                          <a:pt x="24" y="25"/>
                        </a:cubicBezTo>
                        <a:cubicBezTo>
                          <a:pt x="22" y="29"/>
                          <a:pt x="21" y="32"/>
                          <a:pt x="22" y="36"/>
                        </a:cubicBezTo>
                        <a:cubicBezTo>
                          <a:pt x="22" y="37"/>
                          <a:pt x="23" y="37"/>
                          <a:pt x="23" y="36"/>
                        </a:cubicBezTo>
                        <a:cubicBezTo>
                          <a:pt x="25" y="32"/>
                          <a:pt x="25" y="28"/>
                          <a:pt x="25" y="23"/>
                        </a:cubicBezTo>
                        <a:cubicBezTo>
                          <a:pt x="25" y="22"/>
                          <a:pt x="23" y="22"/>
                          <a:pt x="23" y="23"/>
                        </a:cubicBezTo>
                        <a:cubicBezTo>
                          <a:pt x="22" y="26"/>
                          <a:pt x="22" y="29"/>
                          <a:pt x="23" y="32"/>
                        </a:cubicBezTo>
                        <a:cubicBezTo>
                          <a:pt x="23" y="33"/>
                          <a:pt x="24" y="33"/>
                          <a:pt x="24" y="32"/>
                        </a:cubicBezTo>
                        <a:cubicBezTo>
                          <a:pt x="26" y="25"/>
                          <a:pt x="28" y="17"/>
                          <a:pt x="27" y="10"/>
                        </a:cubicBezTo>
                        <a:cubicBezTo>
                          <a:pt x="27" y="9"/>
                          <a:pt x="26" y="9"/>
                          <a:pt x="26" y="10"/>
                        </a:cubicBezTo>
                        <a:cubicBezTo>
                          <a:pt x="25" y="15"/>
                          <a:pt x="24" y="20"/>
                          <a:pt x="25" y="25"/>
                        </a:cubicBezTo>
                        <a:cubicBezTo>
                          <a:pt x="25" y="26"/>
                          <a:pt x="26" y="26"/>
                          <a:pt x="26" y="25"/>
                        </a:cubicBezTo>
                        <a:cubicBezTo>
                          <a:pt x="26" y="22"/>
                          <a:pt x="26" y="19"/>
                          <a:pt x="26" y="16"/>
                        </a:cubicBezTo>
                        <a:cubicBezTo>
                          <a:pt x="26" y="14"/>
                          <a:pt x="26" y="12"/>
                          <a:pt x="26" y="10"/>
                        </a:cubicBezTo>
                        <a:cubicBezTo>
                          <a:pt x="24" y="9"/>
                          <a:pt x="24" y="10"/>
                          <a:pt x="25" y="12"/>
                        </a:cubicBezTo>
                        <a:cubicBezTo>
                          <a:pt x="25" y="13"/>
                          <a:pt x="26" y="13"/>
                          <a:pt x="27" y="12"/>
                        </a:cubicBezTo>
                        <a:cubicBezTo>
                          <a:pt x="27" y="8"/>
                          <a:pt x="26" y="5"/>
                          <a:pt x="25" y="1"/>
                        </a:cubicBezTo>
                        <a:cubicBezTo>
                          <a:pt x="25" y="0"/>
                          <a:pt x="24" y="0"/>
                          <a:pt x="23" y="1"/>
                        </a:cubicBezTo>
                        <a:cubicBezTo>
                          <a:pt x="22" y="9"/>
                          <a:pt x="22" y="18"/>
                          <a:pt x="22" y="27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5" y="20"/>
                          <a:pt x="25" y="13"/>
                          <a:pt x="25" y="6"/>
                        </a:cubicBezTo>
                        <a:cubicBezTo>
                          <a:pt x="25" y="6"/>
                          <a:pt x="23" y="5"/>
                          <a:pt x="23" y="6"/>
                        </a:cubicBezTo>
                        <a:cubicBezTo>
                          <a:pt x="22" y="13"/>
                          <a:pt x="22" y="20"/>
                          <a:pt x="22" y="27"/>
                        </a:cubicBezTo>
                        <a:cubicBezTo>
                          <a:pt x="22" y="28"/>
                          <a:pt x="23" y="28"/>
                          <a:pt x="23" y="27"/>
                        </a:cubicBezTo>
                        <a:cubicBezTo>
                          <a:pt x="24" y="19"/>
                          <a:pt x="25" y="11"/>
                          <a:pt x="24" y="4"/>
                        </a:cubicBezTo>
                        <a:cubicBezTo>
                          <a:pt x="24" y="3"/>
                          <a:pt x="22" y="3"/>
                          <a:pt x="22" y="3"/>
                        </a:cubicBezTo>
                        <a:cubicBezTo>
                          <a:pt x="20" y="12"/>
                          <a:pt x="19" y="20"/>
                          <a:pt x="20" y="28"/>
                        </a:cubicBezTo>
                        <a:cubicBezTo>
                          <a:pt x="20" y="29"/>
                          <a:pt x="21" y="30"/>
                          <a:pt x="22" y="29"/>
                        </a:cubicBezTo>
                        <a:cubicBezTo>
                          <a:pt x="23" y="21"/>
                          <a:pt x="24" y="13"/>
                          <a:pt x="23" y="5"/>
                        </a:cubicBezTo>
                        <a:cubicBezTo>
                          <a:pt x="23" y="4"/>
                          <a:pt x="21" y="4"/>
                          <a:pt x="21" y="5"/>
                        </a:cubicBezTo>
                        <a:cubicBezTo>
                          <a:pt x="20" y="12"/>
                          <a:pt x="19" y="19"/>
                          <a:pt x="20" y="26"/>
                        </a:cubicBezTo>
                        <a:cubicBezTo>
                          <a:pt x="20" y="26"/>
                          <a:pt x="21" y="27"/>
                          <a:pt x="21" y="26"/>
                        </a:cubicBezTo>
                        <a:cubicBezTo>
                          <a:pt x="23" y="18"/>
                          <a:pt x="23" y="10"/>
                          <a:pt x="22" y="2"/>
                        </a:cubicBezTo>
                        <a:cubicBezTo>
                          <a:pt x="22" y="2"/>
                          <a:pt x="21" y="1"/>
                          <a:pt x="21" y="2"/>
                        </a:cubicBezTo>
                        <a:cubicBezTo>
                          <a:pt x="19" y="10"/>
                          <a:pt x="19" y="18"/>
                          <a:pt x="19" y="26"/>
                        </a:cubicBezTo>
                        <a:cubicBezTo>
                          <a:pt x="19" y="27"/>
                          <a:pt x="20" y="27"/>
                          <a:pt x="20" y="26"/>
                        </a:cubicBezTo>
                        <a:cubicBezTo>
                          <a:pt x="21" y="18"/>
                          <a:pt x="22" y="11"/>
                          <a:pt x="21" y="3"/>
                        </a:cubicBezTo>
                        <a:cubicBezTo>
                          <a:pt x="21" y="2"/>
                          <a:pt x="20" y="2"/>
                          <a:pt x="20" y="3"/>
                        </a:cubicBezTo>
                        <a:cubicBezTo>
                          <a:pt x="19" y="10"/>
                          <a:pt x="18" y="17"/>
                          <a:pt x="18" y="25"/>
                        </a:cubicBezTo>
                        <a:cubicBezTo>
                          <a:pt x="18" y="25"/>
                          <a:pt x="19" y="26"/>
                          <a:pt x="20" y="25"/>
                        </a:cubicBezTo>
                        <a:cubicBezTo>
                          <a:pt x="21" y="18"/>
                          <a:pt x="22" y="11"/>
                          <a:pt x="20" y="4"/>
                        </a:cubicBezTo>
                        <a:cubicBezTo>
                          <a:pt x="20" y="3"/>
                          <a:pt x="19" y="3"/>
                          <a:pt x="19" y="4"/>
                        </a:cubicBezTo>
                        <a:cubicBezTo>
                          <a:pt x="18" y="11"/>
                          <a:pt x="17" y="18"/>
                          <a:pt x="18" y="25"/>
                        </a:cubicBezTo>
                        <a:cubicBezTo>
                          <a:pt x="18" y="26"/>
                          <a:pt x="19" y="26"/>
                          <a:pt x="19" y="25"/>
                        </a:cubicBezTo>
                        <a:cubicBezTo>
                          <a:pt x="20" y="18"/>
                          <a:pt x="21" y="11"/>
                          <a:pt x="20" y="4"/>
                        </a:cubicBezTo>
                        <a:cubicBezTo>
                          <a:pt x="19" y="3"/>
                          <a:pt x="18" y="3"/>
                          <a:pt x="18" y="4"/>
                        </a:cubicBezTo>
                        <a:cubicBezTo>
                          <a:pt x="17" y="11"/>
                          <a:pt x="16" y="18"/>
                          <a:pt x="15" y="26"/>
                        </a:cubicBezTo>
                        <a:cubicBezTo>
                          <a:pt x="15" y="27"/>
                          <a:pt x="16" y="27"/>
                          <a:pt x="16" y="26"/>
                        </a:cubicBezTo>
                        <a:cubicBezTo>
                          <a:pt x="18" y="19"/>
                          <a:pt x="20" y="12"/>
                          <a:pt x="18" y="5"/>
                        </a:cubicBezTo>
                        <a:cubicBezTo>
                          <a:pt x="18" y="4"/>
                          <a:pt x="17" y="4"/>
                          <a:pt x="17" y="5"/>
                        </a:cubicBezTo>
                        <a:cubicBezTo>
                          <a:pt x="16" y="12"/>
                          <a:pt x="13" y="19"/>
                          <a:pt x="14" y="26"/>
                        </a:cubicBezTo>
                        <a:cubicBezTo>
                          <a:pt x="14" y="27"/>
                          <a:pt x="15" y="27"/>
                          <a:pt x="16" y="26"/>
                        </a:cubicBezTo>
                        <a:cubicBezTo>
                          <a:pt x="17" y="21"/>
                          <a:pt x="17" y="16"/>
                          <a:pt x="18" y="10"/>
                        </a:cubicBezTo>
                        <a:cubicBezTo>
                          <a:pt x="18" y="10"/>
                          <a:pt x="16" y="9"/>
                          <a:pt x="16" y="10"/>
                        </a:cubicBezTo>
                        <a:cubicBezTo>
                          <a:pt x="14" y="15"/>
                          <a:pt x="14" y="20"/>
                          <a:pt x="14" y="25"/>
                        </a:cubicBezTo>
                        <a:cubicBezTo>
                          <a:pt x="14" y="25"/>
                          <a:pt x="16" y="26"/>
                          <a:pt x="16" y="25"/>
                        </a:cubicBezTo>
                        <a:cubicBezTo>
                          <a:pt x="17" y="19"/>
                          <a:pt x="17" y="14"/>
                          <a:pt x="17" y="8"/>
                        </a:cubicBezTo>
                        <a:cubicBezTo>
                          <a:pt x="17" y="8"/>
                          <a:pt x="15" y="7"/>
                          <a:pt x="15" y="8"/>
                        </a:cubicBezTo>
                        <a:cubicBezTo>
                          <a:pt x="14" y="14"/>
                          <a:pt x="13" y="20"/>
                          <a:pt x="13" y="26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6" y="21"/>
                          <a:pt x="16" y="16"/>
                          <a:pt x="16" y="10"/>
                        </a:cubicBezTo>
                        <a:cubicBezTo>
                          <a:pt x="16" y="9"/>
                          <a:pt x="15" y="9"/>
                          <a:pt x="15" y="10"/>
                        </a:cubicBezTo>
                        <a:cubicBezTo>
                          <a:pt x="13" y="16"/>
                          <a:pt x="12" y="21"/>
                          <a:pt x="12" y="27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4" y="23"/>
                          <a:pt x="15" y="18"/>
                          <a:pt x="15" y="13"/>
                        </a:cubicBezTo>
                        <a:cubicBezTo>
                          <a:pt x="15" y="12"/>
                          <a:pt x="13" y="12"/>
                          <a:pt x="13" y="13"/>
                        </a:cubicBezTo>
                        <a:cubicBezTo>
                          <a:pt x="12" y="17"/>
                          <a:pt x="11" y="21"/>
                          <a:pt x="11" y="25"/>
                        </a:cubicBezTo>
                        <a:cubicBezTo>
                          <a:pt x="11" y="26"/>
                          <a:pt x="12" y="26"/>
                          <a:pt x="13" y="25"/>
                        </a:cubicBezTo>
                        <a:cubicBezTo>
                          <a:pt x="13" y="21"/>
                          <a:pt x="14" y="17"/>
                          <a:pt x="13" y="13"/>
                        </a:cubicBezTo>
                        <a:cubicBezTo>
                          <a:pt x="13" y="12"/>
                          <a:pt x="12" y="12"/>
                          <a:pt x="12" y="12"/>
                        </a:cubicBezTo>
                        <a:cubicBezTo>
                          <a:pt x="10" y="17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1" y="27"/>
                        </a:cubicBezTo>
                        <a:cubicBezTo>
                          <a:pt x="12" y="22"/>
                          <a:pt x="12" y="18"/>
                          <a:pt x="12" y="14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9" y="18"/>
                          <a:pt x="8" y="22"/>
                          <a:pt x="8" y="27"/>
                        </a:cubicBezTo>
                        <a:cubicBezTo>
                          <a:pt x="8" y="28"/>
                          <a:pt x="9" y="28"/>
                          <a:pt x="9" y="27"/>
                        </a:cubicBezTo>
                        <a:cubicBezTo>
                          <a:pt x="11" y="23"/>
                          <a:pt x="11" y="19"/>
                          <a:pt x="11" y="15"/>
                        </a:cubicBezTo>
                        <a:cubicBezTo>
                          <a:pt x="11" y="14"/>
                          <a:pt x="10" y="14"/>
                          <a:pt x="9" y="15"/>
                        </a:cubicBezTo>
                        <a:cubicBezTo>
                          <a:pt x="7" y="19"/>
                          <a:pt x="7" y="24"/>
                          <a:pt x="7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8" y="24"/>
                          <a:pt x="9" y="19"/>
                          <a:pt x="9" y="15"/>
                        </a:cubicBezTo>
                        <a:cubicBezTo>
                          <a:pt x="9" y="14"/>
                          <a:pt x="7" y="14"/>
                          <a:pt x="7" y="15"/>
                        </a:cubicBezTo>
                        <a:cubicBezTo>
                          <a:pt x="6" y="19"/>
                          <a:pt x="5" y="23"/>
                          <a:pt x="5" y="28"/>
                        </a:cubicBezTo>
                        <a:cubicBezTo>
                          <a:pt x="5" y="29"/>
                          <a:pt x="6" y="29"/>
                          <a:pt x="6" y="28"/>
                        </a:cubicBezTo>
                        <a:cubicBezTo>
                          <a:pt x="7" y="24"/>
                          <a:pt x="8" y="20"/>
                          <a:pt x="8" y="16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4" y="19"/>
                          <a:pt x="3" y="24"/>
                          <a:pt x="3" y="28"/>
                        </a:cubicBezTo>
                        <a:cubicBezTo>
                          <a:pt x="3" y="29"/>
                          <a:pt x="4" y="29"/>
                          <a:pt x="4" y="29"/>
                        </a:cubicBezTo>
                        <a:cubicBezTo>
                          <a:pt x="6" y="25"/>
                          <a:pt x="6" y="21"/>
                          <a:pt x="6" y="16"/>
                        </a:cubicBezTo>
                        <a:cubicBezTo>
                          <a:pt x="6" y="16"/>
                          <a:pt x="5" y="15"/>
                          <a:pt x="4" y="16"/>
                        </a:cubicBezTo>
                        <a:cubicBezTo>
                          <a:pt x="2" y="20"/>
                          <a:pt x="1" y="24"/>
                          <a:pt x="1" y="29"/>
                        </a:cubicBezTo>
                        <a:cubicBezTo>
                          <a:pt x="1" y="30"/>
                          <a:pt x="2" y="30"/>
                          <a:pt x="3" y="29"/>
                        </a:cubicBezTo>
                        <a:cubicBezTo>
                          <a:pt x="4" y="26"/>
                          <a:pt x="5" y="23"/>
                          <a:pt x="5" y="19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3" y="23"/>
                          <a:pt x="2" y="26"/>
                          <a:pt x="1" y="30"/>
                        </a:cubicBezTo>
                        <a:cubicBezTo>
                          <a:pt x="1" y="31"/>
                          <a:pt x="2" y="31"/>
                          <a:pt x="2" y="30"/>
                        </a:cubicBezTo>
                        <a:cubicBezTo>
                          <a:pt x="4" y="26"/>
                          <a:pt x="5" y="22"/>
                          <a:pt x="4" y="18"/>
                        </a:cubicBezTo>
                        <a:cubicBezTo>
                          <a:pt x="4" y="17"/>
                          <a:pt x="3" y="17"/>
                          <a:pt x="3" y="18"/>
                        </a:cubicBezTo>
                        <a:cubicBezTo>
                          <a:pt x="1" y="22"/>
                          <a:pt x="0" y="26"/>
                          <a:pt x="0" y="30"/>
                        </a:cubicBezTo>
                        <a:cubicBezTo>
                          <a:pt x="0" y="31"/>
                          <a:pt x="2" y="31"/>
                          <a:pt x="2" y="30"/>
                        </a:cubicBezTo>
                        <a:cubicBezTo>
                          <a:pt x="3" y="25"/>
                          <a:pt x="4" y="21"/>
                          <a:pt x="4" y="15"/>
                        </a:cubicBezTo>
                        <a:cubicBezTo>
                          <a:pt x="4" y="14"/>
                          <a:pt x="3" y="14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Freeform 162"/>
                  <p:cNvSpPr>
                    <a:spLocks/>
                  </p:cNvSpPr>
                  <p:nvPr/>
                </p:nvSpPr>
                <p:spPr bwMode="auto">
                  <a:xfrm>
                    <a:off x="898525" y="2506663"/>
                    <a:ext cx="22225" cy="41275"/>
                  </a:xfrm>
                  <a:custGeom>
                    <a:avLst/>
                    <a:gdLst>
                      <a:gd name="T0" fmla="*/ 18 w 21"/>
                      <a:gd name="T1" fmla="*/ 5 h 38"/>
                      <a:gd name="T2" fmla="*/ 18 w 21"/>
                      <a:gd name="T3" fmla="*/ 6 h 38"/>
                      <a:gd name="T4" fmla="*/ 17 w 21"/>
                      <a:gd name="T5" fmla="*/ 9 h 38"/>
                      <a:gd name="T6" fmla="*/ 16 w 21"/>
                      <a:gd name="T7" fmla="*/ 12 h 38"/>
                      <a:gd name="T8" fmla="*/ 16 w 21"/>
                      <a:gd name="T9" fmla="*/ 1 h 38"/>
                      <a:gd name="T10" fmla="*/ 16 w 21"/>
                      <a:gd name="T11" fmla="*/ 3 h 38"/>
                      <a:gd name="T12" fmla="*/ 13 w 21"/>
                      <a:gd name="T13" fmla="*/ 3 h 38"/>
                      <a:gd name="T14" fmla="*/ 12 w 21"/>
                      <a:gd name="T15" fmla="*/ 7 h 38"/>
                      <a:gd name="T16" fmla="*/ 11 w 21"/>
                      <a:gd name="T17" fmla="*/ 7 h 38"/>
                      <a:gd name="T18" fmla="*/ 9 w 21"/>
                      <a:gd name="T19" fmla="*/ 2 h 38"/>
                      <a:gd name="T20" fmla="*/ 8 w 21"/>
                      <a:gd name="T21" fmla="*/ 4 h 38"/>
                      <a:gd name="T22" fmla="*/ 8 w 21"/>
                      <a:gd name="T23" fmla="*/ 12 h 38"/>
                      <a:gd name="T24" fmla="*/ 5 w 21"/>
                      <a:gd name="T25" fmla="*/ 10 h 38"/>
                      <a:gd name="T26" fmla="*/ 3 w 21"/>
                      <a:gd name="T27" fmla="*/ 2 h 38"/>
                      <a:gd name="T28" fmla="*/ 3 w 21"/>
                      <a:gd name="T29" fmla="*/ 8 h 38"/>
                      <a:gd name="T30" fmla="*/ 2 w 21"/>
                      <a:gd name="T31" fmla="*/ 11 h 38"/>
                      <a:gd name="T32" fmla="*/ 2 w 21"/>
                      <a:gd name="T33" fmla="*/ 20 h 38"/>
                      <a:gd name="T34" fmla="*/ 0 w 21"/>
                      <a:gd name="T35" fmla="*/ 26 h 38"/>
                      <a:gd name="T36" fmla="*/ 2 w 21"/>
                      <a:gd name="T37" fmla="*/ 30 h 38"/>
                      <a:gd name="T38" fmla="*/ 4 w 21"/>
                      <a:gd name="T39" fmla="*/ 19 h 38"/>
                      <a:gd name="T40" fmla="*/ 5 w 21"/>
                      <a:gd name="T41" fmla="*/ 16 h 38"/>
                      <a:gd name="T42" fmla="*/ 4 w 21"/>
                      <a:gd name="T43" fmla="*/ 22 h 38"/>
                      <a:gd name="T44" fmla="*/ 5 w 21"/>
                      <a:gd name="T45" fmla="*/ 27 h 38"/>
                      <a:gd name="T46" fmla="*/ 7 w 21"/>
                      <a:gd name="T47" fmla="*/ 33 h 38"/>
                      <a:gd name="T48" fmla="*/ 0 w 21"/>
                      <a:gd name="T49" fmla="*/ 27 h 38"/>
                      <a:gd name="T50" fmla="*/ 2 w 21"/>
                      <a:gd name="T51" fmla="*/ 28 h 38"/>
                      <a:gd name="T52" fmla="*/ 6 w 21"/>
                      <a:gd name="T53" fmla="*/ 28 h 38"/>
                      <a:gd name="T54" fmla="*/ 5 w 21"/>
                      <a:gd name="T55" fmla="*/ 25 h 38"/>
                      <a:gd name="T56" fmla="*/ 6 w 21"/>
                      <a:gd name="T57" fmla="*/ 11 h 38"/>
                      <a:gd name="T58" fmla="*/ 6 w 21"/>
                      <a:gd name="T59" fmla="*/ 12 h 38"/>
                      <a:gd name="T60" fmla="*/ 2 w 21"/>
                      <a:gd name="T61" fmla="*/ 25 h 38"/>
                      <a:gd name="T62" fmla="*/ 0 w 21"/>
                      <a:gd name="T63" fmla="*/ 28 h 38"/>
                      <a:gd name="T64" fmla="*/ 0 w 21"/>
                      <a:gd name="T65" fmla="*/ 20 h 38"/>
                      <a:gd name="T66" fmla="*/ 2 w 21"/>
                      <a:gd name="T67" fmla="*/ 14 h 38"/>
                      <a:gd name="T68" fmla="*/ 3 w 21"/>
                      <a:gd name="T69" fmla="*/ 21 h 38"/>
                      <a:gd name="T70" fmla="*/ 3 w 21"/>
                      <a:gd name="T71" fmla="*/ 17 h 38"/>
                      <a:gd name="T72" fmla="*/ 4 w 21"/>
                      <a:gd name="T73" fmla="*/ 7 h 38"/>
                      <a:gd name="T74" fmla="*/ 7 w 21"/>
                      <a:gd name="T75" fmla="*/ 5 h 38"/>
                      <a:gd name="T76" fmla="*/ 8 w 21"/>
                      <a:gd name="T77" fmla="*/ 14 h 38"/>
                      <a:gd name="T78" fmla="*/ 9 w 21"/>
                      <a:gd name="T79" fmla="*/ 13 h 38"/>
                      <a:gd name="T80" fmla="*/ 10 w 21"/>
                      <a:gd name="T81" fmla="*/ 10 h 38"/>
                      <a:gd name="T82" fmla="*/ 12 w 21"/>
                      <a:gd name="T83" fmla="*/ 5 h 38"/>
                      <a:gd name="T84" fmla="*/ 13 w 21"/>
                      <a:gd name="T85" fmla="*/ 12 h 38"/>
                      <a:gd name="T86" fmla="*/ 14 w 21"/>
                      <a:gd name="T87" fmla="*/ 14 h 38"/>
                      <a:gd name="T88" fmla="*/ 15 w 21"/>
                      <a:gd name="T89" fmla="*/ 6 h 38"/>
                      <a:gd name="T90" fmla="*/ 17 w 21"/>
                      <a:gd name="T91" fmla="*/ 6 h 38"/>
                      <a:gd name="T92" fmla="*/ 17 w 21"/>
                      <a:gd name="T93" fmla="*/ 16 h 38"/>
                      <a:gd name="T94" fmla="*/ 18 w 21"/>
                      <a:gd name="T95" fmla="*/ 15 h 38"/>
                      <a:gd name="T96" fmla="*/ 18 w 21"/>
                      <a:gd name="T97" fmla="*/ 10 h 38"/>
                      <a:gd name="T98" fmla="*/ 20 w 21"/>
                      <a:gd name="T99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38">
                        <a:moveTo>
                          <a:pt x="20" y="1"/>
                        </a:moveTo>
                        <a:cubicBezTo>
                          <a:pt x="19" y="3"/>
                          <a:pt x="20" y="11"/>
                          <a:pt x="19" y="5"/>
                        </a:cubicBezTo>
                        <a:cubicBezTo>
                          <a:pt x="19" y="4"/>
                          <a:pt x="18" y="4"/>
                          <a:pt x="18" y="5"/>
                        </a:cubicBezTo>
                        <a:cubicBezTo>
                          <a:pt x="18" y="6"/>
                          <a:pt x="18" y="8"/>
                          <a:pt x="18" y="10"/>
                        </a:cubicBezTo>
                        <a:cubicBezTo>
                          <a:pt x="17" y="12"/>
                          <a:pt x="17" y="12"/>
                          <a:pt x="19" y="12"/>
                        </a:cubicBezTo>
                        <a:cubicBezTo>
                          <a:pt x="19" y="10"/>
                          <a:pt x="19" y="8"/>
                          <a:pt x="18" y="6"/>
                        </a:cubicBezTo>
                        <a:cubicBezTo>
                          <a:pt x="18" y="6"/>
                          <a:pt x="17" y="6"/>
                          <a:pt x="17" y="7"/>
                        </a:cubicBezTo>
                        <a:cubicBezTo>
                          <a:pt x="16" y="9"/>
                          <a:pt x="16" y="11"/>
                          <a:pt x="17" y="14"/>
                        </a:cubicBezTo>
                        <a:cubicBezTo>
                          <a:pt x="19" y="14"/>
                          <a:pt x="20" y="12"/>
                          <a:pt x="17" y="9"/>
                        </a:cubicBezTo>
                        <a:cubicBezTo>
                          <a:pt x="17" y="7"/>
                          <a:pt x="17" y="6"/>
                          <a:pt x="17" y="4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6" y="7"/>
                          <a:pt x="16" y="9"/>
                          <a:pt x="16" y="12"/>
                        </a:cubicBezTo>
                        <a:cubicBezTo>
                          <a:pt x="16" y="13"/>
                          <a:pt x="17" y="13"/>
                          <a:pt x="17" y="12"/>
                        </a:cubicBezTo>
                        <a:cubicBezTo>
                          <a:pt x="18" y="8"/>
                          <a:pt x="18" y="5"/>
                          <a:pt x="17" y="1"/>
                        </a:cubicBezTo>
                        <a:cubicBezTo>
                          <a:pt x="17" y="0"/>
                          <a:pt x="16" y="0"/>
                          <a:pt x="16" y="1"/>
                        </a:cubicBezTo>
                        <a:cubicBezTo>
                          <a:pt x="16" y="4"/>
                          <a:pt x="16" y="8"/>
                          <a:pt x="16" y="11"/>
                        </a:cubicBezTo>
                        <a:cubicBezTo>
                          <a:pt x="18" y="11"/>
                          <a:pt x="18" y="11"/>
                          <a:pt x="17" y="8"/>
                        </a:cubicBezTo>
                        <a:cubicBezTo>
                          <a:pt x="17" y="7"/>
                          <a:pt x="16" y="5"/>
                          <a:pt x="16" y="3"/>
                        </a:cubicBezTo>
                        <a:cubicBezTo>
                          <a:pt x="16" y="2"/>
                          <a:pt x="15" y="3"/>
                          <a:pt x="15" y="3"/>
                        </a:cubicBezTo>
                        <a:cubicBezTo>
                          <a:pt x="14" y="6"/>
                          <a:pt x="14" y="10"/>
                          <a:pt x="14" y="12"/>
                        </a:cubicBezTo>
                        <a:cubicBezTo>
                          <a:pt x="13" y="9"/>
                          <a:pt x="13" y="6"/>
                          <a:pt x="13" y="3"/>
                        </a:cubicBezTo>
                        <a:cubicBezTo>
                          <a:pt x="12" y="3"/>
                          <a:pt x="11" y="3"/>
                          <a:pt x="11" y="4"/>
                        </a:cubicBezTo>
                        <a:cubicBezTo>
                          <a:pt x="11" y="6"/>
                          <a:pt x="12" y="8"/>
                          <a:pt x="12" y="10"/>
                        </a:cubicBezTo>
                        <a:cubicBezTo>
                          <a:pt x="13" y="10"/>
                          <a:pt x="13" y="9"/>
                          <a:pt x="12" y="7"/>
                        </a:cubicBezTo>
                        <a:cubicBezTo>
                          <a:pt x="12" y="6"/>
                          <a:pt x="12" y="4"/>
                          <a:pt x="11" y="3"/>
                        </a:cubicBezTo>
                        <a:cubicBezTo>
                          <a:pt x="11" y="2"/>
                          <a:pt x="10" y="2"/>
                          <a:pt x="10" y="3"/>
                        </a:cubicBezTo>
                        <a:cubicBezTo>
                          <a:pt x="10" y="5"/>
                          <a:pt x="10" y="6"/>
                          <a:pt x="11" y="7"/>
                        </a:cubicBezTo>
                        <a:cubicBezTo>
                          <a:pt x="10" y="11"/>
                          <a:pt x="11" y="11"/>
                          <a:pt x="11" y="7"/>
                        </a:cubicBezTo>
                        <a:cubicBezTo>
                          <a:pt x="11" y="6"/>
                          <a:pt x="11" y="4"/>
                          <a:pt x="11" y="2"/>
                        </a:cubicBezTo>
                        <a:cubicBezTo>
                          <a:pt x="11" y="1"/>
                          <a:pt x="9" y="2"/>
                          <a:pt x="9" y="2"/>
                        </a:cubicBezTo>
                        <a:cubicBezTo>
                          <a:pt x="9" y="5"/>
                          <a:pt x="9" y="8"/>
                          <a:pt x="9" y="11"/>
                        </a:cubicBezTo>
                        <a:cubicBezTo>
                          <a:pt x="10" y="11"/>
                          <a:pt x="10" y="11"/>
                          <a:pt x="9" y="9"/>
                        </a:cubicBezTo>
                        <a:cubicBezTo>
                          <a:pt x="9" y="7"/>
                          <a:pt x="9" y="6"/>
                          <a:pt x="8" y="4"/>
                        </a:cubicBezTo>
                        <a:cubicBezTo>
                          <a:pt x="8" y="3"/>
                          <a:pt x="7" y="4"/>
                          <a:pt x="7" y="4"/>
                        </a:cubicBezTo>
                        <a:cubicBezTo>
                          <a:pt x="7" y="6"/>
                          <a:pt x="7" y="8"/>
                          <a:pt x="7" y="9"/>
                        </a:cubicBezTo>
                        <a:cubicBezTo>
                          <a:pt x="6" y="11"/>
                          <a:pt x="6" y="12"/>
                          <a:pt x="8" y="12"/>
                        </a:cubicBezTo>
                        <a:cubicBezTo>
                          <a:pt x="8" y="8"/>
                          <a:pt x="7" y="5"/>
                          <a:pt x="7" y="2"/>
                        </a:cubicBezTo>
                        <a:cubicBezTo>
                          <a:pt x="7" y="1"/>
                          <a:pt x="5" y="2"/>
                          <a:pt x="5" y="2"/>
                        </a:cubicBezTo>
                        <a:cubicBezTo>
                          <a:pt x="5" y="5"/>
                          <a:pt x="6" y="8"/>
                          <a:pt x="5" y="10"/>
                        </a:cubicBezTo>
                        <a:cubicBezTo>
                          <a:pt x="6" y="11"/>
                          <a:pt x="6" y="11"/>
                          <a:pt x="5" y="9"/>
                        </a:cubicBezTo>
                        <a:cubicBezTo>
                          <a:pt x="5" y="6"/>
                          <a:pt x="5" y="4"/>
                          <a:pt x="4" y="2"/>
                        </a:cubicBez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5"/>
                          <a:pt x="3" y="9"/>
                          <a:pt x="3" y="12"/>
                        </a:cubicBezTo>
                        <a:cubicBezTo>
                          <a:pt x="2" y="14"/>
                          <a:pt x="2" y="15"/>
                          <a:pt x="4" y="15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7"/>
                          <a:pt x="2" y="7"/>
                          <a:pt x="2" y="8"/>
                        </a:cubicBezTo>
                        <a:cubicBezTo>
                          <a:pt x="2" y="11"/>
                          <a:pt x="2" y="13"/>
                          <a:pt x="2" y="16"/>
                        </a:cubicBezTo>
                        <a:cubicBezTo>
                          <a:pt x="2" y="23"/>
                          <a:pt x="2" y="12"/>
                          <a:pt x="2" y="11"/>
                        </a:cubicBezTo>
                        <a:cubicBezTo>
                          <a:pt x="2" y="10"/>
                          <a:pt x="0" y="10"/>
                          <a:pt x="0" y="11"/>
                        </a:cubicBezTo>
                        <a:cubicBezTo>
                          <a:pt x="0" y="15"/>
                          <a:pt x="0" y="18"/>
                          <a:pt x="0" y="22"/>
                        </a:cubicBezTo>
                        <a:cubicBezTo>
                          <a:pt x="2" y="23"/>
                          <a:pt x="3" y="22"/>
                          <a:pt x="2" y="20"/>
                        </a:cubicBezTo>
                        <a:cubicBezTo>
                          <a:pt x="2" y="19"/>
                          <a:pt x="2" y="17"/>
                          <a:pt x="2" y="16"/>
                        </a:cubicBezTo>
                        <a:cubicBezTo>
                          <a:pt x="2" y="15"/>
                          <a:pt x="0" y="15"/>
                          <a:pt x="0" y="16"/>
                        </a:cubicBezTo>
                        <a:cubicBezTo>
                          <a:pt x="0" y="19"/>
                          <a:pt x="0" y="22"/>
                          <a:pt x="0" y="26"/>
                        </a:cubicBezTo>
                        <a:cubicBezTo>
                          <a:pt x="2" y="26"/>
                          <a:pt x="2" y="25"/>
                          <a:pt x="1" y="23"/>
                        </a:cubicBezTo>
                        <a:cubicBezTo>
                          <a:pt x="1" y="25"/>
                          <a:pt x="0" y="28"/>
                          <a:pt x="0" y="30"/>
                        </a:cubicBezTo>
                        <a:cubicBezTo>
                          <a:pt x="0" y="31"/>
                          <a:pt x="1" y="31"/>
                          <a:pt x="2" y="30"/>
                        </a:cubicBezTo>
                        <a:cubicBezTo>
                          <a:pt x="3" y="28"/>
                          <a:pt x="4" y="25"/>
                          <a:pt x="5" y="22"/>
                        </a:cubicBezTo>
                        <a:cubicBezTo>
                          <a:pt x="5" y="20"/>
                          <a:pt x="5" y="18"/>
                          <a:pt x="5" y="17"/>
                        </a:cubicBezTo>
                        <a:cubicBezTo>
                          <a:pt x="6" y="11"/>
                          <a:pt x="4" y="18"/>
                          <a:pt x="4" y="19"/>
                        </a:cubicBezTo>
                        <a:cubicBezTo>
                          <a:pt x="4" y="19"/>
                          <a:pt x="5" y="20"/>
                          <a:pt x="5" y="19"/>
                        </a:cubicBezTo>
                        <a:cubicBezTo>
                          <a:pt x="6" y="17"/>
                          <a:pt x="6" y="16"/>
                          <a:pt x="7" y="14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7"/>
                          <a:pt x="5" y="18"/>
                          <a:pt x="5" y="19"/>
                        </a:cubicBezTo>
                        <a:cubicBezTo>
                          <a:pt x="5" y="21"/>
                          <a:pt x="6" y="24"/>
                          <a:pt x="5" y="21"/>
                        </a:cubicBezTo>
                        <a:cubicBezTo>
                          <a:pt x="5" y="21"/>
                          <a:pt x="4" y="21"/>
                          <a:pt x="4" y="22"/>
                        </a:cubicBezTo>
                        <a:cubicBezTo>
                          <a:pt x="4" y="25"/>
                          <a:pt x="4" y="28"/>
                          <a:pt x="5" y="32"/>
                        </a:cubicBezTo>
                        <a:cubicBezTo>
                          <a:pt x="5" y="33"/>
                          <a:pt x="6" y="33"/>
                          <a:pt x="6" y="32"/>
                        </a:cubicBezTo>
                        <a:cubicBezTo>
                          <a:pt x="6" y="29"/>
                          <a:pt x="6" y="29"/>
                          <a:pt x="5" y="27"/>
                        </a:cubicBezTo>
                        <a:cubicBezTo>
                          <a:pt x="5" y="26"/>
                          <a:pt x="4" y="26"/>
                          <a:pt x="4" y="27"/>
                        </a:cubicBezTo>
                        <a:cubicBezTo>
                          <a:pt x="4" y="29"/>
                          <a:pt x="5" y="31"/>
                          <a:pt x="6" y="33"/>
                        </a:cubicBezTo>
                        <a:cubicBezTo>
                          <a:pt x="6" y="34"/>
                          <a:pt x="7" y="34"/>
                          <a:pt x="7" y="33"/>
                        </a:cubicBezTo>
                        <a:cubicBezTo>
                          <a:pt x="6" y="29"/>
                          <a:pt x="5" y="30"/>
                          <a:pt x="7" y="33"/>
                        </a:cubicBezTo>
                        <a:cubicBezTo>
                          <a:pt x="5" y="30"/>
                          <a:pt x="4" y="28"/>
                          <a:pt x="2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1" y="30"/>
                          <a:pt x="2" y="34"/>
                          <a:pt x="5" y="37"/>
                        </a:cubicBezTo>
                        <a:cubicBezTo>
                          <a:pt x="6" y="38"/>
                          <a:pt x="7" y="37"/>
                          <a:pt x="6" y="36"/>
                        </a:cubicBezTo>
                        <a:cubicBezTo>
                          <a:pt x="4" y="34"/>
                          <a:pt x="3" y="30"/>
                          <a:pt x="2" y="28"/>
                        </a:cubicBezTo>
                        <a:cubicBezTo>
                          <a:pt x="3" y="30"/>
                          <a:pt x="5" y="33"/>
                          <a:pt x="7" y="35"/>
                        </a:cubicBezTo>
                        <a:cubicBezTo>
                          <a:pt x="7" y="36"/>
                          <a:pt x="8" y="35"/>
                          <a:pt x="8" y="34"/>
                        </a:cubicBezTo>
                        <a:cubicBezTo>
                          <a:pt x="7" y="32"/>
                          <a:pt x="7" y="30"/>
                          <a:pt x="6" y="28"/>
                        </a:cubicBezTo>
                        <a:cubicBezTo>
                          <a:pt x="6" y="27"/>
                          <a:pt x="4" y="27"/>
                          <a:pt x="4" y="28"/>
                        </a:cubicBezTo>
                        <a:cubicBezTo>
                          <a:pt x="5" y="30"/>
                          <a:pt x="7" y="33"/>
                          <a:pt x="6" y="29"/>
                        </a:cubicBezTo>
                        <a:cubicBezTo>
                          <a:pt x="6" y="33"/>
                          <a:pt x="3" y="19"/>
                          <a:pt x="5" y="25"/>
                        </a:cubicBezTo>
                        <a:cubicBezTo>
                          <a:pt x="5" y="25"/>
                          <a:pt x="6" y="25"/>
                          <a:pt x="6" y="24"/>
                        </a:cubicBezTo>
                        <a:cubicBezTo>
                          <a:pt x="6" y="20"/>
                          <a:pt x="7" y="16"/>
                          <a:pt x="7" y="11"/>
                        </a:cubicBezTo>
                        <a:cubicBezTo>
                          <a:pt x="8" y="10"/>
                          <a:pt x="6" y="10"/>
                          <a:pt x="6" y="11"/>
                        </a:cubicBezTo>
                        <a:cubicBezTo>
                          <a:pt x="6" y="12"/>
                          <a:pt x="6" y="13"/>
                          <a:pt x="5" y="13"/>
                        </a:cubicBezTo>
                        <a:cubicBezTo>
                          <a:pt x="4" y="15"/>
                          <a:pt x="4" y="16"/>
                          <a:pt x="6" y="17"/>
                        </a:cubicBezTo>
                        <a:cubicBezTo>
                          <a:pt x="6" y="15"/>
                          <a:pt x="6" y="14"/>
                          <a:pt x="6" y="12"/>
                        </a:cubicBezTo>
                        <a:cubicBezTo>
                          <a:pt x="6" y="11"/>
                          <a:pt x="5" y="11"/>
                          <a:pt x="5" y="12"/>
                        </a:cubicBezTo>
                        <a:cubicBezTo>
                          <a:pt x="4" y="16"/>
                          <a:pt x="3" y="20"/>
                          <a:pt x="3" y="23"/>
                        </a:cubicBezTo>
                        <a:cubicBezTo>
                          <a:pt x="2" y="25"/>
                          <a:pt x="2" y="31"/>
                          <a:pt x="2" y="25"/>
                        </a:cubicBezTo>
                        <a:cubicBezTo>
                          <a:pt x="2" y="23"/>
                          <a:pt x="2" y="22"/>
                          <a:pt x="1" y="20"/>
                        </a:cubicBezTo>
                        <a:cubicBezTo>
                          <a:pt x="1" y="20"/>
                          <a:pt x="0" y="20"/>
                          <a:pt x="0" y="20"/>
                        </a:cubicBezTo>
                        <a:cubicBezTo>
                          <a:pt x="0" y="23"/>
                          <a:pt x="0" y="26"/>
                          <a:pt x="0" y="28"/>
                        </a:cubicBezTo>
                        <a:cubicBezTo>
                          <a:pt x="0" y="29"/>
                          <a:pt x="1" y="29"/>
                          <a:pt x="1" y="28"/>
                        </a:cubicBezTo>
                        <a:cubicBezTo>
                          <a:pt x="1" y="25"/>
                          <a:pt x="2" y="22"/>
                          <a:pt x="2" y="18"/>
                        </a:cubicBezTo>
                        <a:cubicBezTo>
                          <a:pt x="0" y="17"/>
                          <a:pt x="0" y="18"/>
                          <a:pt x="0" y="20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6"/>
                          <a:pt x="2" y="26"/>
                          <a:pt x="2" y="25"/>
                        </a:cubicBezTo>
                        <a:cubicBezTo>
                          <a:pt x="2" y="21"/>
                          <a:pt x="2" y="17"/>
                          <a:pt x="2" y="14"/>
                        </a:cubicBezTo>
                        <a:cubicBezTo>
                          <a:pt x="0" y="13"/>
                          <a:pt x="0" y="14"/>
                          <a:pt x="1" y="16"/>
                        </a:cubicBezTo>
                        <a:cubicBezTo>
                          <a:pt x="1" y="18"/>
                          <a:pt x="1" y="20"/>
                          <a:pt x="2" y="22"/>
                        </a:cubicBezTo>
                        <a:cubicBezTo>
                          <a:pt x="2" y="22"/>
                          <a:pt x="3" y="22"/>
                          <a:pt x="3" y="21"/>
                        </a:cubicBezTo>
                        <a:cubicBezTo>
                          <a:pt x="3" y="18"/>
                          <a:pt x="3" y="14"/>
                          <a:pt x="3" y="11"/>
                        </a:cubicBezTo>
                        <a:cubicBezTo>
                          <a:pt x="1" y="10"/>
                          <a:pt x="1" y="10"/>
                          <a:pt x="2" y="12"/>
                        </a:cubicBezTo>
                        <a:cubicBezTo>
                          <a:pt x="2" y="14"/>
                          <a:pt x="2" y="16"/>
                          <a:pt x="3" y="17"/>
                        </a:cubicBezTo>
                        <a:cubicBezTo>
                          <a:pt x="3" y="18"/>
                          <a:pt x="4" y="18"/>
                          <a:pt x="4" y="17"/>
                        </a:cubicBezTo>
                        <a:cubicBezTo>
                          <a:pt x="4" y="13"/>
                          <a:pt x="4" y="9"/>
                          <a:pt x="4" y="4"/>
                        </a:cubicBezTo>
                        <a:cubicBezTo>
                          <a:pt x="4" y="4"/>
                          <a:pt x="3" y="4"/>
                          <a:pt x="4" y="7"/>
                        </a:cubicBezTo>
                        <a:cubicBezTo>
                          <a:pt x="4" y="9"/>
                          <a:pt x="5" y="11"/>
                          <a:pt x="5" y="13"/>
                        </a:cubicBezTo>
                        <a:cubicBezTo>
                          <a:pt x="6" y="14"/>
                          <a:pt x="7" y="14"/>
                          <a:pt x="7" y="13"/>
                        </a:cubicBezTo>
                        <a:cubicBezTo>
                          <a:pt x="7" y="10"/>
                          <a:pt x="7" y="8"/>
                          <a:pt x="7" y="5"/>
                        </a:cubicBezTo>
                        <a:cubicBezTo>
                          <a:pt x="5" y="4"/>
                          <a:pt x="4" y="6"/>
                          <a:pt x="6" y="9"/>
                        </a:cubicBezTo>
                        <a:cubicBezTo>
                          <a:pt x="7" y="11"/>
                          <a:pt x="7" y="12"/>
                          <a:pt x="7" y="14"/>
                        </a:cubicBezTo>
                        <a:cubicBezTo>
                          <a:pt x="7" y="15"/>
                          <a:pt x="8" y="15"/>
                          <a:pt x="8" y="14"/>
                        </a:cubicBezTo>
                        <a:cubicBezTo>
                          <a:pt x="8" y="12"/>
                          <a:pt x="8" y="9"/>
                          <a:pt x="8" y="7"/>
                        </a:cubicBezTo>
                        <a:cubicBezTo>
                          <a:pt x="7" y="7"/>
                          <a:pt x="7" y="7"/>
                          <a:pt x="8" y="9"/>
                        </a:cubicBezTo>
                        <a:cubicBezTo>
                          <a:pt x="8" y="11"/>
                          <a:pt x="9" y="12"/>
                          <a:pt x="9" y="13"/>
                        </a:cubicBezTo>
                        <a:cubicBezTo>
                          <a:pt x="10" y="14"/>
                          <a:pt x="11" y="14"/>
                          <a:pt x="11" y="13"/>
                        </a:cubicBezTo>
                        <a:cubicBezTo>
                          <a:pt x="11" y="11"/>
                          <a:pt x="11" y="8"/>
                          <a:pt x="11" y="5"/>
                        </a:cubicBezTo>
                        <a:cubicBezTo>
                          <a:pt x="10" y="6"/>
                          <a:pt x="10" y="8"/>
                          <a:pt x="10" y="10"/>
                        </a:cubicBezTo>
                        <a:cubicBezTo>
                          <a:pt x="10" y="10"/>
                          <a:pt x="11" y="11"/>
                          <a:pt x="11" y="12"/>
                        </a:cubicBezTo>
                        <a:cubicBezTo>
                          <a:pt x="11" y="13"/>
                          <a:pt x="12" y="13"/>
                          <a:pt x="12" y="12"/>
                        </a:cubicBezTo>
                        <a:cubicBezTo>
                          <a:pt x="12" y="10"/>
                          <a:pt x="12" y="7"/>
                          <a:pt x="12" y="5"/>
                        </a:cubicBezTo>
                        <a:cubicBezTo>
                          <a:pt x="10" y="5"/>
                          <a:pt x="10" y="6"/>
                          <a:pt x="11" y="8"/>
                        </a:cubicBezTo>
                        <a:cubicBezTo>
                          <a:pt x="11" y="9"/>
                          <a:pt x="11" y="11"/>
                          <a:pt x="12" y="13"/>
                        </a:cubicBezTo>
                        <a:cubicBezTo>
                          <a:pt x="12" y="13"/>
                          <a:pt x="13" y="13"/>
                          <a:pt x="13" y="12"/>
                        </a:cubicBezTo>
                        <a:cubicBezTo>
                          <a:pt x="13" y="11"/>
                          <a:pt x="13" y="10"/>
                          <a:pt x="13" y="8"/>
                        </a:cubicBezTo>
                        <a:cubicBezTo>
                          <a:pt x="14" y="6"/>
                          <a:pt x="13" y="5"/>
                          <a:pt x="12" y="6"/>
                        </a:cubicBezTo>
                        <a:cubicBezTo>
                          <a:pt x="12" y="9"/>
                          <a:pt x="13" y="11"/>
                          <a:pt x="14" y="14"/>
                        </a:cubicBezTo>
                        <a:cubicBezTo>
                          <a:pt x="14" y="15"/>
                          <a:pt x="15" y="15"/>
                          <a:pt x="15" y="14"/>
                        </a:cubicBezTo>
                        <a:cubicBezTo>
                          <a:pt x="16" y="11"/>
                          <a:pt x="16" y="12"/>
                          <a:pt x="16" y="9"/>
                        </a:cubicBezTo>
                        <a:cubicBezTo>
                          <a:pt x="17" y="7"/>
                          <a:pt x="17" y="6"/>
                          <a:pt x="15" y="6"/>
                        </a:cubicBezTo>
                        <a:cubicBezTo>
                          <a:pt x="16" y="9"/>
                          <a:pt x="16" y="11"/>
                          <a:pt x="16" y="13"/>
                        </a:cubicBezTo>
                        <a:cubicBezTo>
                          <a:pt x="16" y="14"/>
                          <a:pt x="17" y="14"/>
                          <a:pt x="17" y="13"/>
                        </a:cubicBezTo>
                        <a:cubicBezTo>
                          <a:pt x="17" y="11"/>
                          <a:pt x="17" y="9"/>
                          <a:pt x="17" y="6"/>
                        </a:cubicBezTo>
                        <a:cubicBezTo>
                          <a:pt x="17" y="0"/>
                          <a:pt x="17" y="8"/>
                          <a:pt x="17" y="9"/>
                        </a:cubicBezTo>
                        <a:cubicBezTo>
                          <a:pt x="17" y="6"/>
                          <a:pt x="16" y="5"/>
                          <a:pt x="16" y="9"/>
                        </a:cubicBezTo>
                        <a:cubicBezTo>
                          <a:pt x="16" y="11"/>
                          <a:pt x="17" y="14"/>
                          <a:pt x="17" y="16"/>
                        </a:cubicBezTo>
                        <a:cubicBezTo>
                          <a:pt x="17" y="17"/>
                          <a:pt x="19" y="17"/>
                          <a:pt x="19" y="16"/>
                        </a:cubicBezTo>
                        <a:cubicBezTo>
                          <a:pt x="18" y="14"/>
                          <a:pt x="18" y="11"/>
                          <a:pt x="18" y="9"/>
                        </a:cubicBezTo>
                        <a:cubicBezTo>
                          <a:pt x="18" y="7"/>
                          <a:pt x="18" y="14"/>
                          <a:pt x="18" y="15"/>
                        </a:cubicBezTo>
                        <a:cubicBezTo>
                          <a:pt x="18" y="15"/>
                          <a:pt x="19" y="15"/>
                          <a:pt x="19" y="15"/>
                        </a:cubicBezTo>
                        <a:cubicBezTo>
                          <a:pt x="19" y="13"/>
                          <a:pt x="19" y="11"/>
                          <a:pt x="19" y="10"/>
                        </a:cubicBezTo>
                        <a:cubicBezTo>
                          <a:pt x="19" y="6"/>
                          <a:pt x="18" y="7"/>
                          <a:pt x="18" y="10"/>
                        </a:cubicBezTo>
                        <a:cubicBezTo>
                          <a:pt x="19" y="11"/>
                          <a:pt x="20" y="11"/>
                          <a:pt x="20" y="10"/>
                        </a:cubicBezTo>
                        <a:cubicBezTo>
                          <a:pt x="20" y="7"/>
                          <a:pt x="20" y="5"/>
                          <a:pt x="21" y="2"/>
                        </a:cubicBezTo>
                        <a:cubicBezTo>
                          <a:pt x="21" y="1"/>
                          <a:pt x="20" y="0"/>
                          <a:pt x="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Freeform 163"/>
                  <p:cNvSpPr>
                    <a:spLocks/>
                  </p:cNvSpPr>
                  <p:nvPr/>
                </p:nvSpPr>
                <p:spPr bwMode="auto">
                  <a:xfrm>
                    <a:off x="952500" y="2517776"/>
                    <a:ext cx="12700" cy="22225"/>
                  </a:xfrm>
                  <a:custGeom>
                    <a:avLst/>
                    <a:gdLst>
                      <a:gd name="T0" fmla="*/ 4 w 13"/>
                      <a:gd name="T1" fmla="*/ 13 h 21"/>
                      <a:gd name="T2" fmla="*/ 7 w 13"/>
                      <a:gd name="T3" fmla="*/ 12 h 21"/>
                      <a:gd name="T4" fmla="*/ 2 w 13"/>
                      <a:gd name="T5" fmla="*/ 12 h 21"/>
                      <a:gd name="T6" fmla="*/ 1 w 13"/>
                      <a:gd name="T7" fmla="*/ 13 h 21"/>
                      <a:gd name="T8" fmla="*/ 5 w 13"/>
                      <a:gd name="T9" fmla="*/ 14 h 21"/>
                      <a:gd name="T10" fmla="*/ 1 w 13"/>
                      <a:gd name="T11" fmla="*/ 11 h 21"/>
                      <a:gd name="T12" fmla="*/ 5 w 13"/>
                      <a:gd name="T13" fmla="*/ 10 h 21"/>
                      <a:gd name="T14" fmla="*/ 1 w 13"/>
                      <a:gd name="T15" fmla="*/ 10 h 21"/>
                      <a:gd name="T16" fmla="*/ 6 w 13"/>
                      <a:gd name="T17" fmla="*/ 6 h 21"/>
                      <a:gd name="T18" fmla="*/ 4 w 13"/>
                      <a:gd name="T19" fmla="*/ 6 h 21"/>
                      <a:gd name="T20" fmla="*/ 5 w 13"/>
                      <a:gd name="T21" fmla="*/ 0 h 21"/>
                      <a:gd name="T22" fmla="*/ 6 w 13"/>
                      <a:gd name="T23" fmla="*/ 15 h 21"/>
                      <a:gd name="T24" fmla="*/ 7 w 13"/>
                      <a:gd name="T25" fmla="*/ 4 h 21"/>
                      <a:gd name="T26" fmla="*/ 6 w 13"/>
                      <a:gd name="T27" fmla="*/ 14 h 21"/>
                      <a:gd name="T28" fmla="*/ 11 w 13"/>
                      <a:gd name="T29" fmla="*/ 11 h 21"/>
                      <a:gd name="T30" fmla="*/ 8 w 13"/>
                      <a:gd name="T31" fmla="*/ 14 h 21"/>
                      <a:gd name="T32" fmla="*/ 10 w 13"/>
                      <a:gd name="T33" fmla="*/ 8 h 21"/>
                      <a:gd name="T34" fmla="*/ 8 w 13"/>
                      <a:gd name="T35" fmla="*/ 14 h 21"/>
                      <a:gd name="T36" fmla="*/ 9 w 13"/>
                      <a:gd name="T37" fmla="*/ 7 h 21"/>
                      <a:gd name="T38" fmla="*/ 10 w 13"/>
                      <a:gd name="T39" fmla="*/ 9 h 21"/>
                      <a:gd name="T40" fmla="*/ 9 w 13"/>
                      <a:gd name="T41" fmla="*/ 11 h 21"/>
                      <a:gd name="T42" fmla="*/ 13 w 13"/>
                      <a:gd name="T43" fmla="*/ 7 h 21"/>
                      <a:gd name="T44" fmla="*/ 8 w 13"/>
                      <a:gd name="T45" fmla="*/ 17 h 21"/>
                      <a:gd name="T46" fmla="*/ 9 w 13"/>
                      <a:gd name="T47" fmla="*/ 15 h 21"/>
                      <a:gd name="T48" fmla="*/ 5 w 13"/>
                      <a:gd name="T49" fmla="*/ 19 h 21"/>
                      <a:gd name="T50" fmla="*/ 6 w 13"/>
                      <a:gd name="T51" fmla="*/ 18 h 21"/>
                      <a:gd name="T52" fmla="*/ 3 w 13"/>
                      <a:gd name="T53" fmla="*/ 15 h 21"/>
                      <a:gd name="T54" fmla="*/ 5 w 13"/>
                      <a:gd name="T55" fmla="*/ 20 h 21"/>
                      <a:gd name="T56" fmla="*/ 7 w 13"/>
                      <a:gd name="T57" fmla="*/ 16 h 21"/>
                      <a:gd name="T58" fmla="*/ 11 w 13"/>
                      <a:gd name="T59" fmla="*/ 7 h 21"/>
                      <a:gd name="T60" fmla="*/ 4 w 13"/>
                      <a:gd name="T61" fmla="*/ 15 h 21"/>
                      <a:gd name="T62" fmla="*/ 5 w 13"/>
                      <a:gd name="T63" fmla="*/ 20 h 21"/>
                      <a:gd name="T64" fmla="*/ 3 w 13"/>
                      <a:gd name="T65" fmla="*/ 15 h 21"/>
                      <a:gd name="T66" fmla="*/ 3 w 13"/>
                      <a:gd name="T67" fmla="*/ 18 h 21"/>
                      <a:gd name="T68" fmla="*/ 5 w 13"/>
                      <a:gd name="T69" fmla="*/ 15 h 21"/>
                      <a:gd name="T70" fmla="*/ 4 w 13"/>
                      <a:gd name="T71" fmla="*/ 15 h 21"/>
                      <a:gd name="T72" fmla="*/ 5 w 13"/>
                      <a:gd name="T73" fmla="*/ 20 h 21"/>
                      <a:gd name="T74" fmla="*/ 9 w 13"/>
                      <a:gd name="T75" fmla="*/ 16 h 21"/>
                      <a:gd name="T76" fmla="*/ 7 w 13"/>
                      <a:gd name="T77" fmla="*/ 18 h 21"/>
                      <a:gd name="T78" fmla="*/ 13 w 13"/>
                      <a:gd name="T79" fmla="*/ 7 h 21"/>
                      <a:gd name="T80" fmla="*/ 9 w 13"/>
                      <a:gd name="T81" fmla="*/ 11 h 21"/>
                      <a:gd name="T82" fmla="*/ 11 w 13"/>
                      <a:gd name="T83" fmla="*/ 8 h 21"/>
                      <a:gd name="T84" fmla="*/ 8 w 13"/>
                      <a:gd name="T85" fmla="*/ 7 h 21"/>
                      <a:gd name="T86" fmla="*/ 8 w 13"/>
                      <a:gd name="T87" fmla="*/ 14 h 21"/>
                      <a:gd name="T88" fmla="*/ 10 w 13"/>
                      <a:gd name="T89" fmla="*/ 8 h 21"/>
                      <a:gd name="T90" fmla="*/ 7 w 13"/>
                      <a:gd name="T91" fmla="*/ 14 h 21"/>
                      <a:gd name="T92" fmla="*/ 11 w 13"/>
                      <a:gd name="T93" fmla="*/ 11 h 21"/>
                      <a:gd name="T94" fmla="*/ 6 w 13"/>
                      <a:gd name="T95" fmla="*/ 14 h 21"/>
                      <a:gd name="T96" fmla="*/ 7 w 13"/>
                      <a:gd name="T97" fmla="*/ 4 h 21"/>
                      <a:gd name="T98" fmla="*/ 6 w 13"/>
                      <a:gd name="T99" fmla="*/ 15 h 21"/>
                      <a:gd name="T100" fmla="*/ 5 w 13"/>
                      <a:gd name="T101" fmla="*/ 0 h 21"/>
                      <a:gd name="T102" fmla="*/ 4 w 13"/>
                      <a:gd name="T103" fmla="*/ 7 h 21"/>
                      <a:gd name="T104" fmla="*/ 6 w 13"/>
                      <a:gd name="T105" fmla="*/ 6 h 21"/>
                      <a:gd name="T106" fmla="*/ 1 w 13"/>
                      <a:gd name="T107" fmla="*/ 10 h 21"/>
                      <a:gd name="T108" fmla="*/ 5 w 13"/>
                      <a:gd name="T109" fmla="*/ 10 h 21"/>
                      <a:gd name="T110" fmla="*/ 0 w 13"/>
                      <a:gd name="T111" fmla="*/ 11 h 21"/>
                      <a:gd name="T112" fmla="*/ 4 w 13"/>
                      <a:gd name="T113" fmla="*/ 14 h 21"/>
                      <a:gd name="T114" fmla="*/ 1 w 13"/>
                      <a:gd name="T115" fmla="*/ 13 h 21"/>
                      <a:gd name="T116" fmla="*/ 2 w 13"/>
                      <a:gd name="T117" fmla="*/ 14 h 21"/>
                      <a:gd name="T118" fmla="*/ 6 w 13"/>
                      <a:gd name="T119" fmla="*/ 12 h 21"/>
                      <a:gd name="T120" fmla="*/ 4 w 13"/>
                      <a:gd name="T121" fmla="*/ 13 h 21"/>
                      <a:gd name="T122" fmla="*/ 7 w 13"/>
                      <a:gd name="T1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" h="21">
                        <a:moveTo>
                          <a:pt x="6" y="9"/>
                        </a:move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4" y="14"/>
                          <a:pt x="5" y="14"/>
                          <a:pt x="5" y="14"/>
                        </a:cubicBezTo>
                        <a:cubicBezTo>
                          <a:pt x="6" y="13"/>
                          <a:pt x="6" y="13"/>
                          <a:pt x="7" y="12"/>
                        </a:cubicBezTo>
                        <a:cubicBezTo>
                          <a:pt x="7" y="11"/>
                          <a:pt x="6" y="11"/>
                          <a:pt x="6" y="11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ubicBezTo>
                          <a:pt x="1" y="12"/>
                          <a:pt x="1" y="13"/>
                          <a:pt x="1" y="13"/>
                        </a:cubicBezTo>
                        <a:cubicBezTo>
                          <a:pt x="1" y="13"/>
                          <a:pt x="3" y="13"/>
                          <a:pt x="1" y="13"/>
                        </a:cubicBezTo>
                        <a:cubicBezTo>
                          <a:pt x="1" y="13"/>
                          <a:pt x="1" y="14"/>
                          <a:pt x="1" y="14"/>
                        </a:cubicBezTo>
                        <a:cubicBezTo>
                          <a:pt x="2" y="14"/>
                          <a:pt x="4" y="14"/>
                          <a:pt x="5" y="14"/>
                        </a:cubicBezTo>
                        <a:cubicBezTo>
                          <a:pt x="6" y="14"/>
                          <a:pt x="5" y="13"/>
                          <a:pt x="5" y="13"/>
                        </a:cubicBez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3" y="12"/>
                          <a:pt x="4" y="11"/>
                          <a:pt x="5" y="10"/>
                        </a:cubicBez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3" y="9"/>
                          <a:pt x="2" y="9"/>
                          <a:pt x="1" y="10"/>
                        </a:cubicBezTo>
                        <a:cubicBezTo>
                          <a:pt x="1" y="10"/>
                          <a:pt x="1" y="11"/>
                          <a:pt x="2" y="11"/>
                        </a:cubicBezTo>
                        <a:cubicBezTo>
                          <a:pt x="3" y="10"/>
                          <a:pt x="5" y="8"/>
                          <a:pt x="6" y="6"/>
                        </a:cubicBezTo>
                        <a:cubicBezTo>
                          <a:pt x="7" y="5"/>
                          <a:pt x="5" y="4"/>
                          <a:pt x="5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5" y="7"/>
                          <a:pt x="5" y="7"/>
                        </a:cubicBezTo>
                        <a:cubicBezTo>
                          <a:pt x="5" y="5"/>
                          <a:pt x="5" y="3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8" y="4"/>
                          <a:pt x="6" y="11"/>
                          <a:pt x="6" y="15"/>
                        </a:cubicBezTo>
                        <a:cubicBezTo>
                          <a:pt x="7" y="15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7" y="8"/>
                          <a:pt x="7" y="11"/>
                          <a:pt x="6" y="14"/>
                        </a:cubicBezTo>
                        <a:cubicBezTo>
                          <a:pt x="6" y="15"/>
                          <a:pt x="7" y="16"/>
                          <a:pt x="7" y="15"/>
                        </a:cubicBezTo>
                        <a:cubicBezTo>
                          <a:pt x="9" y="14"/>
                          <a:pt x="10" y="12"/>
                          <a:pt x="11" y="11"/>
                        </a:cubicBezTo>
                        <a:cubicBezTo>
                          <a:pt x="10" y="11"/>
                          <a:pt x="10" y="10"/>
                          <a:pt x="9" y="10"/>
                        </a:cubicBezTo>
                        <a:cubicBezTo>
                          <a:pt x="9" y="11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10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9"/>
                          <a:pt x="9" y="7"/>
                        </a:cubicBezTo>
                        <a:cubicBezTo>
                          <a:pt x="9" y="7"/>
                          <a:pt x="8" y="8"/>
                          <a:pt x="8" y="8"/>
                        </a:cubicBezTo>
                        <a:cubicBezTo>
                          <a:pt x="9" y="8"/>
                          <a:pt x="10" y="8"/>
                          <a:pt x="10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10"/>
                          <a:pt x="9" y="11"/>
                        </a:cubicBezTo>
                        <a:cubicBezTo>
                          <a:pt x="9" y="11"/>
                          <a:pt x="9" y="11"/>
                          <a:pt x="10" y="12"/>
                        </a:cubicBezTo>
                        <a:cubicBezTo>
                          <a:pt x="11" y="10"/>
                          <a:pt x="12" y="9"/>
                          <a:pt x="13" y="7"/>
                        </a:cubicBezTo>
                        <a:cubicBezTo>
                          <a:pt x="12" y="7"/>
                          <a:pt x="12" y="7"/>
                          <a:pt x="11" y="7"/>
                        </a:cubicBezTo>
                        <a:cubicBezTo>
                          <a:pt x="12" y="10"/>
                          <a:pt x="11" y="15"/>
                          <a:pt x="8" y="17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7"/>
                          <a:pt x="9" y="16"/>
                          <a:pt x="9" y="15"/>
                        </a:cubicBezTo>
                        <a:cubicBezTo>
                          <a:pt x="9" y="15"/>
                          <a:pt x="8" y="14"/>
                          <a:pt x="7" y="15"/>
                        </a:cubicBezTo>
                        <a:cubicBezTo>
                          <a:pt x="7" y="17"/>
                          <a:pt x="6" y="18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4" y="17"/>
                        </a:cubicBezTo>
                        <a:cubicBezTo>
                          <a:pt x="4" y="17"/>
                          <a:pt x="4" y="16"/>
                          <a:pt x="3" y="15"/>
                        </a:cubicBez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3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5" y="18"/>
                          <a:pt x="5" y="17"/>
                          <a:pt x="7" y="16"/>
                        </a:cubicBezTo>
                        <a:cubicBezTo>
                          <a:pt x="8" y="15"/>
                          <a:pt x="9" y="14"/>
                          <a:pt x="10" y="13"/>
                        </a:cubicBezTo>
                        <a:cubicBezTo>
                          <a:pt x="12" y="12"/>
                          <a:pt x="12" y="9"/>
                          <a:pt x="11" y="7"/>
                        </a:cubicBezTo>
                        <a:cubicBezTo>
                          <a:pt x="10" y="6"/>
                          <a:pt x="9" y="6"/>
                          <a:pt x="9" y="7"/>
                        </a:cubicBezTo>
                        <a:cubicBezTo>
                          <a:pt x="11" y="11"/>
                          <a:pt x="8" y="14"/>
                          <a:pt x="4" y="15"/>
                        </a:cubicBezTo>
                        <a:cubicBezTo>
                          <a:pt x="4" y="15"/>
                          <a:pt x="3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5" y="21"/>
                          <a:pt x="6" y="20"/>
                          <a:pt x="6" y="20"/>
                        </a:cubicBezTo>
                        <a:cubicBezTo>
                          <a:pt x="5" y="18"/>
                          <a:pt x="4" y="16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6"/>
                          <a:pt x="3" y="17"/>
                          <a:pt x="3" y="18"/>
                        </a:cubicBezTo>
                        <a:cubicBezTo>
                          <a:pt x="3" y="19"/>
                          <a:pt x="3" y="19"/>
                          <a:pt x="4" y="19"/>
                        </a:cubicBezTo>
                        <a:cubicBezTo>
                          <a:pt x="6" y="19"/>
                          <a:pt x="6" y="17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6"/>
                          <a:pt x="4" y="16"/>
                        </a:cubicBezTo>
                        <a:cubicBezTo>
                          <a:pt x="4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19"/>
                          <a:pt x="8" y="17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7" y="16"/>
                          <a:pt x="7" y="17"/>
                          <a:pt x="7" y="18"/>
                        </a:cubicBezTo>
                        <a:cubicBezTo>
                          <a:pt x="7" y="18"/>
                          <a:pt x="8" y="18"/>
                          <a:pt x="8" y="18"/>
                        </a:cubicBezTo>
                        <a:cubicBezTo>
                          <a:pt x="12" y="16"/>
                          <a:pt x="13" y="11"/>
                          <a:pt x="13" y="7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10" y="8"/>
                          <a:pt x="9" y="9"/>
                          <a:pt x="9" y="11"/>
                        </a:cubicBezTo>
                        <a:cubicBezTo>
                          <a:pt x="8" y="12"/>
                          <a:pt x="9" y="12"/>
                          <a:pt x="10" y="12"/>
                        </a:cubicBezTo>
                        <a:cubicBezTo>
                          <a:pt x="10" y="11"/>
                          <a:pt x="11" y="9"/>
                          <a:pt x="11" y="8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0" y="7"/>
                          <a:pt x="9" y="7"/>
                          <a:pt x="8" y="7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0"/>
                          <a:pt x="8" y="12"/>
                          <a:pt x="8" y="14"/>
                        </a:cubicBezTo>
                        <a:cubicBezTo>
                          <a:pt x="8" y="15"/>
                          <a:pt x="9" y="15"/>
                          <a:pt x="9" y="14"/>
                        </a:cubicBezTo>
                        <a:cubicBezTo>
                          <a:pt x="10" y="12"/>
                          <a:pt x="10" y="10"/>
                          <a:pt x="10" y="8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0"/>
                          <a:pt x="7" y="12"/>
                          <a:pt x="7" y="14"/>
                        </a:cubicBezTo>
                        <a:cubicBezTo>
                          <a:pt x="8" y="15"/>
                          <a:pt x="8" y="15"/>
                          <a:pt x="9" y="14"/>
                        </a:cubicBezTo>
                        <a:cubicBezTo>
                          <a:pt x="10" y="13"/>
                          <a:pt x="10" y="12"/>
                          <a:pt x="11" y="11"/>
                        </a:cubicBezTo>
                        <a:cubicBezTo>
                          <a:pt x="11" y="10"/>
                          <a:pt x="10" y="9"/>
                          <a:pt x="9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7" y="14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8"/>
                          <a:pt x="6" y="11"/>
                          <a:pt x="6" y="15"/>
                        </a:cubicBezTo>
                        <a:cubicBezTo>
                          <a:pt x="6" y="16"/>
                          <a:pt x="8" y="16"/>
                          <a:pt x="8" y="15"/>
                        </a:cubicBezTo>
                        <a:cubicBezTo>
                          <a:pt x="8" y="10"/>
                          <a:pt x="9" y="4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5" y="7"/>
                          <a:pt x="6" y="6"/>
                          <a:pt x="6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7"/>
                          <a:pt x="2" y="9"/>
                          <a:pt x="1" y="10"/>
                        </a:cubicBezTo>
                        <a:cubicBezTo>
                          <a:pt x="0" y="11"/>
                          <a:pt x="1" y="12"/>
                          <a:pt x="2" y="11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3" y="9"/>
                          <a:pt x="2" y="10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2" y="13"/>
                          <a:pt x="3" y="13"/>
                          <a:pt x="4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3"/>
                          <a:pt x="2" y="13"/>
                          <a:pt x="1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ubicBezTo>
                          <a:pt x="2" y="15"/>
                          <a:pt x="2" y="14"/>
                          <a:pt x="3" y="14"/>
                        </a:cubicBezTo>
                        <a:cubicBezTo>
                          <a:pt x="3" y="13"/>
                          <a:pt x="5" y="13"/>
                          <a:pt x="6" y="12"/>
                        </a:cubicBezTo>
                        <a:cubicBezTo>
                          <a:pt x="6" y="12"/>
                          <a:pt x="6" y="12"/>
                          <a:pt x="5" y="11"/>
                        </a:cubicBezTo>
                        <a:cubicBezTo>
                          <a:pt x="5" y="12"/>
                          <a:pt x="4" y="13"/>
                          <a:pt x="4" y="13"/>
                        </a:cubicBezTo>
                        <a:cubicBezTo>
                          <a:pt x="4" y="14"/>
                          <a:pt x="5" y="15"/>
                          <a:pt x="5" y="14"/>
                        </a:cubicBezTo>
                        <a:cubicBezTo>
                          <a:pt x="6" y="13"/>
                          <a:pt x="7" y="11"/>
                          <a:pt x="7" y="9"/>
                        </a:cubicBezTo>
                        <a:cubicBezTo>
                          <a:pt x="8" y="8"/>
                          <a:pt x="6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Freeform 164"/>
                  <p:cNvSpPr>
                    <a:spLocks/>
                  </p:cNvSpPr>
                  <p:nvPr/>
                </p:nvSpPr>
                <p:spPr bwMode="auto">
                  <a:xfrm>
                    <a:off x="962025" y="2514601"/>
                    <a:ext cx="3175" cy="1588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1 w 3"/>
                      <a:gd name="T3" fmla="*/ 1 h 2"/>
                      <a:gd name="T4" fmla="*/ 1 w 3"/>
                      <a:gd name="T5" fmla="*/ 1 h 2"/>
                      <a:gd name="T6" fmla="*/ 1 w 3"/>
                      <a:gd name="T7" fmla="*/ 1 h 2"/>
                      <a:gd name="T8" fmla="*/ 2 w 3"/>
                      <a:gd name="T9" fmla="*/ 2 h 2"/>
                      <a:gd name="T10" fmla="*/ 2 w 3"/>
                      <a:gd name="T11" fmla="*/ 0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1" y="1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3" y="2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Freeform 165"/>
                  <p:cNvSpPr>
                    <a:spLocks/>
                  </p:cNvSpPr>
                  <p:nvPr/>
                </p:nvSpPr>
                <p:spPr bwMode="auto">
                  <a:xfrm>
                    <a:off x="946150" y="2519363"/>
                    <a:ext cx="3175" cy="3175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0 h 3"/>
                      <a:gd name="T6" fmla="*/ 1 w 3"/>
                      <a:gd name="T7" fmla="*/ 2 h 3"/>
                      <a:gd name="T8" fmla="*/ 2 w 3"/>
                      <a:gd name="T9" fmla="*/ 2 h 3"/>
                      <a:gd name="T10" fmla="*/ 2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1 h 3"/>
                      <a:gd name="T18" fmla="*/ 1 w 3"/>
                      <a:gd name="T19" fmla="*/ 2 h 3"/>
                      <a:gd name="T20" fmla="*/ 2 w 3"/>
                      <a:gd name="T21" fmla="*/ 3 h 3"/>
                      <a:gd name="T22" fmla="*/ 3 w 3"/>
                      <a:gd name="T23" fmla="*/ 1 h 3"/>
                      <a:gd name="T24" fmla="*/ 2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Freeform 166"/>
                  <p:cNvSpPr>
                    <a:spLocks/>
                  </p:cNvSpPr>
                  <p:nvPr/>
                </p:nvSpPr>
                <p:spPr bwMode="auto">
                  <a:xfrm>
                    <a:off x="896938" y="2495551"/>
                    <a:ext cx="15875" cy="17463"/>
                  </a:xfrm>
                  <a:custGeom>
                    <a:avLst/>
                    <a:gdLst>
                      <a:gd name="T0" fmla="*/ 11 w 15"/>
                      <a:gd name="T1" fmla="*/ 15 h 17"/>
                      <a:gd name="T2" fmla="*/ 12 w 15"/>
                      <a:gd name="T3" fmla="*/ 8 h 17"/>
                      <a:gd name="T4" fmla="*/ 11 w 15"/>
                      <a:gd name="T5" fmla="*/ 7 h 17"/>
                      <a:gd name="T6" fmla="*/ 8 w 15"/>
                      <a:gd name="T7" fmla="*/ 8 h 17"/>
                      <a:gd name="T8" fmla="*/ 9 w 15"/>
                      <a:gd name="T9" fmla="*/ 9 h 17"/>
                      <a:gd name="T10" fmla="*/ 15 w 15"/>
                      <a:gd name="T11" fmla="*/ 3 h 17"/>
                      <a:gd name="T12" fmla="*/ 15 w 15"/>
                      <a:gd name="T13" fmla="*/ 2 h 17"/>
                      <a:gd name="T14" fmla="*/ 14 w 15"/>
                      <a:gd name="T15" fmla="*/ 1 h 17"/>
                      <a:gd name="T16" fmla="*/ 13 w 15"/>
                      <a:gd name="T17" fmla="*/ 0 h 17"/>
                      <a:gd name="T18" fmla="*/ 5 w 15"/>
                      <a:gd name="T19" fmla="*/ 1 h 17"/>
                      <a:gd name="T20" fmla="*/ 4 w 15"/>
                      <a:gd name="T21" fmla="*/ 2 h 17"/>
                      <a:gd name="T22" fmla="*/ 0 w 15"/>
                      <a:gd name="T23" fmla="*/ 10 h 17"/>
                      <a:gd name="T24" fmla="*/ 1 w 15"/>
                      <a:gd name="T25" fmla="*/ 11 h 17"/>
                      <a:gd name="T26" fmla="*/ 3 w 15"/>
                      <a:gd name="T27" fmla="*/ 9 h 17"/>
                      <a:gd name="T28" fmla="*/ 2 w 15"/>
                      <a:gd name="T29" fmla="*/ 8 h 17"/>
                      <a:gd name="T30" fmla="*/ 1 w 15"/>
                      <a:gd name="T31" fmla="*/ 14 h 17"/>
                      <a:gd name="T32" fmla="*/ 2 w 15"/>
                      <a:gd name="T33" fmla="*/ 14 h 17"/>
                      <a:gd name="T34" fmla="*/ 3 w 15"/>
                      <a:gd name="T35" fmla="*/ 12 h 17"/>
                      <a:gd name="T36" fmla="*/ 2 w 15"/>
                      <a:gd name="T37" fmla="*/ 12 h 17"/>
                      <a:gd name="T38" fmla="*/ 1 w 15"/>
                      <a:gd name="T39" fmla="*/ 14 h 17"/>
                      <a:gd name="T40" fmla="*/ 2 w 15"/>
                      <a:gd name="T41" fmla="*/ 14 h 17"/>
                      <a:gd name="T42" fmla="*/ 3 w 15"/>
                      <a:gd name="T43" fmla="*/ 8 h 17"/>
                      <a:gd name="T44" fmla="*/ 2 w 15"/>
                      <a:gd name="T45" fmla="*/ 8 h 17"/>
                      <a:gd name="T46" fmla="*/ 0 w 15"/>
                      <a:gd name="T47" fmla="*/ 10 h 17"/>
                      <a:gd name="T48" fmla="*/ 1 w 15"/>
                      <a:gd name="T49" fmla="*/ 10 h 17"/>
                      <a:gd name="T50" fmla="*/ 5 w 15"/>
                      <a:gd name="T51" fmla="*/ 2 h 17"/>
                      <a:gd name="T52" fmla="*/ 5 w 15"/>
                      <a:gd name="T53" fmla="*/ 3 h 17"/>
                      <a:gd name="T54" fmla="*/ 14 w 15"/>
                      <a:gd name="T55" fmla="*/ 1 h 17"/>
                      <a:gd name="T56" fmla="*/ 13 w 15"/>
                      <a:gd name="T57" fmla="*/ 1 h 17"/>
                      <a:gd name="T58" fmla="*/ 14 w 15"/>
                      <a:gd name="T59" fmla="*/ 3 h 17"/>
                      <a:gd name="T60" fmla="*/ 14 w 15"/>
                      <a:gd name="T61" fmla="*/ 1 h 17"/>
                      <a:gd name="T62" fmla="*/ 8 w 15"/>
                      <a:gd name="T63" fmla="*/ 8 h 17"/>
                      <a:gd name="T64" fmla="*/ 8 w 15"/>
                      <a:gd name="T65" fmla="*/ 9 h 17"/>
                      <a:gd name="T66" fmla="*/ 11 w 15"/>
                      <a:gd name="T67" fmla="*/ 9 h 17"/>
                      <a:gd name="T68" fmla="*/ 10 w 15"/>
                      <a:gd name="T69" fmla="*/ 8 h 17"/>
                      <a:gd name="T70" fmla="*/ 10 w 15"/>
                      <a:gd name="T71" fmla="*/ 16 h 17"/>
                      <a:gd name="T72" fmla="*/ 11 w 15"/>
                      <a:gd name="T7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17">
                        <a:moveTo>
                          <a:pt x="11" y="15"/>
                        </a:moveTo>
                        <a:cubicBezTo>
                          <a:pt x="9" y="14"/>
                          <a:pt x="11" y="10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8"/>
                          <a:pt x="9" y="8"/>
                          <a:pt x="8" y="8"/>
                        </a:cubicBezTo>
                        <a:cubicBezTo>
                          <a:pt x="8" y="8"/>
                          <a:pt x="9" y="8"/>
                          <a:pt x="9" y="9"/>
                        </a:cubicBezTo>
                        <a:cubicBezTo>
                          <a:pt x="10" y="6"/>
                          <a:pt x="12" y="4"/>
                          <a:pt x="15" y="3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0" y="1"/>
                          <a:pt x="8" y="2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6" y="5"/>
                          <a:pt x="1" y="7"/>
                          <a:pt x="0" y="10"/>
                        </a:cubicBezTo>
                        <a:cubicBezTo>
                          <a:pt x="0" y="11"/>
                          <a:pt x="1" y="11"/>
                          <a:pt x="1" y="11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9"/>
                          <a:pt x="2" y="8"/>
                          <a:pt x="2" y="8"/>
                        </a:cubicBezTo>
                        <a:cubicBezTo>
                          <a:pt x="2" y="10"/>
                          <a:pt x="2" y="12"/>
                          <a:pt x="1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3" y="13"/>
                          <a:pt x="3" y="13"/>
                          <a:pt x="3" y="12"/>
                        </a:cubicBezTo>
                        <a:cubicBezTo>
                          <a:pt x="3" y="11"/>
                          <a:pt x="2" y="11"/>
                          <a:pt x="2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2" y="15"/>
                          <a:pt x="2" y="14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8"/>
                          <a:pt x="2" y="7"/>
                          <a:pt x="2" y="8"/>
                        </a:cubicBezTo>
                        <a:cubicBezTo>
                          <a:pt x="1" y="8"/>
                          <a:pt x="1" y="9"/>
                          <a:pt x="0" y="10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2" y="7"/>
                          <a:pt x="8" y="6"/>
                          <a:pt x="5" y="2"/>
                        </a:cubicBezTo>
                        <a:cubicBezTo>
                          <a:pt x="5" y="2"/>
                          <a:pt x="5" y="2"/>
                          <a:pt x="5" y="3"/>
                        </a:cubicBezTo>
                        <a:cubicBezTo>
                          <a:pt x="8" y="3"/>
                          <a:pt x="11" y="2"/>
                          <a:pt x="14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4" y="3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1" y="3"/>
                          <a:pt x="8" y="5"/>
                          <a:pt x="8" y="8"/>
                        </a:cubicBezTo>
                        <a:cubicBezTo>
                          <a:pt x="7" y="9"/>
                          <a:pt x="8" y="9"/>
                          <a:pt x="8" y="9"/>
                        </a:cubicBezTo>
                        <a:cubicBezTo>
                          <a:pt x="9" y="9"/>
                          <a:pt x="10" y="9"/>
                          <a:pt x="11" y="9"/>
                        </a:cubicBezTo>
                        <a:cubicBezTo>
                          <a:pt x="11" y="9"/>
                          <a:pt x="11" y="8"/>
                          <a:pt x="10" y="8"/>
                        </a:cubicBezTo>
                        <a:cubicBezTo>
                          <a:pt x="9" y="11"/>
                          <a:pt x="7" y="14"/>
                          <a:pt x="10" y="16"/>
                        </a:cubicBezTo>
                        <a:cubicBezTo>
                          <a:pt x="11" y="17"/>
                          <a:pt x="12" y="16"/>
                          <a:pt x="1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0" name="Freeform 176"/>
                  <p:cNvSpPr>
                    <a:spLocks/>
                  </p:cNvSpPr>
                  <p:nvPr/>
                </p:nvSpPr>
                <p:spPr bwMode="auto">
                  <a:xfrm>
                    <a:off x="911225" y="2327276"/>
                    <a:ext cx="77788" cy="98425"/>
                  </a:xfrm>
                  <a:custGeom>
                    <a:avLst/>
                    <a:gdLst>
                      <a:gd name="T0" fmla="*/ 21 w 73"/>
                      <a:gd name="T1" fmla="*/ 91 h 93"/>
                      <a:gd name="T2" fmla="*/ 18 w 73"/>
                      <a:gd name="T3" fmla="*/ 69 h 93"/>
                      <a:gd name="T4" fmla="*/ 7 w 73"/>
                      <a:gd name="T5" fmla="*/ 46 h 93"/>
                      <a:gd name="T6" fmla="*/ 39 w 73"/>
                      <a:gd name="T7" fmla="*/ 4 h 93"/>
                      <a:gd name="T8" fmla="*/ 65 w 73"/>
                      <a:gd name="T9" fmla="*/ 23 h 93"/>
                      <a:gd name="T10" fmla="*/ 61 w 73"/>
                      <a:gd name="T11" fmla="*/ 50 h 93"/>
                      <a:gd name="T12" fmla="*/ 50 w 73"/>
                      <a:gd name="T13" fmla="*/ 66 h 93"/>
                      <a:gd name="T14" fmla="*/ 44 w 73"/>
                      <a:gd name="T15" fmla="*/ 92 h 93"/>
                      <a:gd name="T16" fmla="*/ 45 w 73"/>
                      <a:gd name="T17" fmla="*/ 93 h 93"/>
                      <a:gd name="T18" fmla="*/ 53 w 73"/>
                      <a:gd name="T19" fmla="*/ 65 h 93"/>
                      <a:gd name="T20" fmla="*/ 67 w 73"/>
                      <a:gd name="T21" fmla="*/ 40 h 93"/>
                      <a:gd name="T22" fmla="*/ 42 w 73"/>
                      <a:gd name="T23" fmla="*/ 3 h 93"/>
                      <a:gd name="T24" fmla="*/ 5 w 73"/>
                      <a:gd name="T25" fmla="*/ 32 h 93"/>
                      <a:gd name="T26" fmla="*/ 10 w 73"/>
                      <a:gd name="T27" fmla="*/ 57 h 93"/>
                      <a:gd name="T28" fmla="*/ 17 w 73"/>
                      <a:gd name="T29" fmla="*/ 79 h 93"/>
                      <a:gd name="T30" fmla="*/ 20 w 73"/>
                      <a:gd name="T31" fmla="*/ 91 h 93"/>
                      <a:gd name="T32" fmla="*/ 21 w 73"/>
                      <a:gd name="T33" fmla="*/ 9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3" h="93">
                        <a:moveTo>
                          <a:pt x="21" y="91"/>
                        </a:moveTo>
                        <a:cubicBezTo>
                          <a:pt x="16" y="84"/>
                          <a:pt x="19" y="76"/>
                          <a:pt x="18" y="69"/>
                        </a:cubicBezTo>
                        <a:cubicBezTo>
                          <a:pt x="16" y="61"/>
                          <a:pt x="9" y="54"/>
                          <a:pt x="7" y="46"/>
                        </a:cubicBezTo>
                        <a:cubicBezTo>
                          <a:pt x="0" y="27"/>
                          <a:pt x="19" y="5"/>
                          <a:pt x="39" y="4"/>
                        </a:cubicBezTo>
                        <a:cubicBezTo>
                          <a:pt x="51" y="4"/>
                          <a:pt x="61" y="13"/>
                          <a:pt x="65" y="23"/>
                        </a:cubicBezTo>
                        <a:cubicBezTo>
                          <a:pt x="69" y="33"/>
                          <a:pt x="66" y="42"/>
                          <a:pt x="61" y="50"/>
                        </a:cubicBezTo>
                        <a:cubicBezTo>
                          <a:pt x="57" y="56"/>
                          <a:pt x="53" y="60"/>
                          <a:pt x="50" y="66"/>
                        </a:cubicBezTo>
                        <a:cubicBezTo>
                          <a:pt x="47" y="74"/>
                          <a:pt x="50" y="85"/>
                          <a:pt x="44" y="92"/>
                        </a:cubicBezTo>
                        <a:cubicBezTo>
                          <a:pt x="43" y="92"/>
                          <a:pt x="45" y="93"/>
                          <a:pt x="45" y="93"/>
                        </a:cubicBezTo>
                        <a:cubicBezTo>
                          <a:pt x="52" y="85"/>
                          <a:pt x="48" y="74"/>
                          <a:pt x="53" y="65"/>
                        </a:cubicBezTo>
                        <a:cubicBezTo>
                          <a:pt x="57" y="56"/>
                          <a:pt x="64" y="50"/>
                          <a:pt x="67" y="40"/>
                        </a:cubicBezTo>
                        <a:cubicBezTo>
                          <a:pt x="73" y="23"/>
                          <a:pt x="59" y="6"/>
                          <a:pt x="42" y="3"/>
                        </a:cubicBezTo>
                        <a:cubicBezTo>
                          <a:pt x="24" y="0"/>
                          <a:pt x="9" y="16"/>
                          <a:pt x="5" y="32"/>
                        </a:cubicBezTo>
                        <a:cubicBezTo>
                          <a:pt x="3" y="41"/>
                          <a:pt x="6" y="49"/>
                          <a:pt x="10" y="57"/>
                        </a:cubicBezTo>
                        <a:cubicBezTo>
                          <a:pt x="15" y="64"/>
                          <a:pt x="17" y="70"/>
                          <a:pt x="17" y="79"/>
                        </a:cubicBezTo>
                        <a:cubicBezTo>
                          <a:pt x="16" y="84"/>
                          <a:pt x="17" y="88"/>
                          <a:pt x="20" y="91"/>
                        </a:cubicBezTo>
                        <a:cubicBezTo>
                          <a:pt x="20" y="92"/>
                          <a:pt x="21" y="91"/>
                          <a:pt x="2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Freeform 177"/>
                  <p:cNvSpPr>
                    <a:spLocks/>
                  </p:cNvSpPr>
                  <p:nvPr/>
                </p:nvSpPr>
                <p:spPr bwMode="auto">
                  <a:xfrm>
                    <a:off x="927100" y="2425701"/>
                    <a:ext cx="34925" cy="9525"/>
                  </a:xfrm>
                  <a:custGeom>
                    <a:avLst/>
                    <a:gdLst>
                      <a:gd name="T0" fmla="*/ 3 w 33"/>
                      <a:gd name="T1" fmla="*/ 2 h 9"/>
                      <a:gd name="T2" fmla="*/ 22 w 33"/>
                      <a:gd name="T3" fmla="*/ 2 h 9"/>
                      <a:gd name="T4" fmla="*/ 27 w 33"/>
                      <a:gd name="T5" fmla="*/ 2 h 9"/>
                      <a:gd name="T6" fmla="*/ 28 w 33"/>
                      <a:gd name="T7" fmla="*/ 5 h 9"/>
                      <a:gd name="T8" fmla="*/ 22 w 33"/>
                      <a:gd name="T9" fmla="*/ 5 h 9"/>
                      <a:gd name="T10" fmla="*/ 3 w 33"/>
                      <a:gd name="T11" fmla="*/ 0 h 9"/>
                      <a:gd name="T12" fmla="*/ 1 w 33"/>
                      <a:gd name="T13" fmla="*/ 0 h 9"/>
                      <a:gd name="T14" fmla="*/ 16 w 33"/>
                      <a:gd name="T15" fmla="*/ 6 h 9"/>
                      <a:gd name="T16" fmla="*/ 32 w 33"/>
                      <a:gd name="T17" fmla="*/ 2 h 9"/>
                      <a:gd name="T18" fmla="*/ 31 w 33"/>
                      <a:gd name="T19" fmla="*/ 1 h 9"/>
                      <a:gd name="T20" fmla="*/ 3 w 33"/>
                      <a:gd name="T21" fmla="*/ 1 h 9"/>
                      <a:gd name="T22" fmla="*/ 3 w 33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3" h="9">
                        <a:moveTo>
                          <a:pt x="3" y="2"/>
                        </a:moveTo>
                        <a:cubicBezTo>
                          <a:pt x="10" y="2"/>
                          <a:pt x="16" y="2"/>
                          <a:pt x="22" y="2"/>
                        </a:cubicBezTo>
                        <a:cubicBezTo>
                          <a:pt x="24" y="2"/>
                          <a:pt x="25" y="2"/>
                          <a:pt x="27" y="2"/>
                        </a:cubicBezTo>
                        <a:cubicBezTo>
                          <a:pt x="29" y="2"/>
                          <a:pt x="29" y="3"/>
                          <a:pt x="28" y="5"/>
                        </a:cubicBezTo>
                        <a:cubicBezTo>
                          <a:pt x="26" y="5"/>
                          <a:pt x="24" y="5"/>
                          <a:pt x="22" y="5"/>
                        </a:cubicBezTo>
                        <a:cubicBezTo>
                          <a:pt x="18" y="5"/>
                          <a:pt x="2" y="7"/>
                          <a:pt x="3" y="0"/>
                        </a:cubicBezTo>
                        <a:cubicBezTo>
                          <a:pt x="3" y="0"/>
                          <a:pt x="1" y="0"/>
                          <a:pt x="1" y="0"/>
                        </a:cubicBezTo>
                        <a:cubicBezTo>
                          <a:pt x="0" y="8"/>
                          <a:pt x="11" y="6"/>
                          <a:pt x="16" y="6"/>
                        </a:cubicBezTo>
                        <a:cubicBezTo>
                          <a:pt x="20" y="6"/>
                          <a:pt x="33" y="9"/>
                          <a:pt x="32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22" y="1"/>
                          <a:pt x="13" y="0"/>
                          <a:pt x="3" y="1"/>
                        </a:cubicBezTo>
                        <a:cubicBezTo>
                          <a:pt x="2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Freeform 178"/>
                  <p:cNvSpPr>
                    <a:spLocks/>
                  </p:cNvSpPr>
                  <p:nvPr/>
                </p:nvSpPr>
                <p:spPr bwMode="auto">
                  <a:xfrm>
                    <a:off x="922338" y="2430463"/>
                    <a:ext cx="38100" cy="9525"/>
                  </a:xfrm>
                  <a:custGeom>
                    <a:avLst/>
                    <a:gdLst>
                      <a:gd name="T0" fmla="*/ 8 w 36"/>
                      <a:gd name="T1" fmla="*/ 4 h 9"/>
                      <a:gd name="T2" fmla="*/ 26 w 36"/>
                      <a:gd name="T3" fmla="*/ 3 h 9"/>
                      <a:gd name="T4" fmla="*/ 31 w 36"/>
                      <a:gd name="T5" fmla="*/ 5 h 9"/>
                      <a:gd name="T6" fmla="*/ 33 w 36"/>
                      <a:gd name="T7" fmla="*/ 6 h 9"/>
                      <a:gd name="T8" fmla="*/ 19 w 36"/>
                      <a:gd name="T9" fmla="*/ 6 h 9"/>
                      <a:gd name="T10" fmla="*/ 13 w 36"/>
                      <a:gd name="T11" fmla="*/ 7 h 9"/>
                      <a:gd name="T12" fmla="*/ 14 w 36"/>
                      <a:gd name="T13" fmla="*/ 8 h 9"/>
                      <a:gd name="T14" fmla="*/ 15 w 36"/>
                      <a:gd name="T15" fmla="*/ 8 h 9"/>
                      <a:gd name="T16" fmla="*/ 15 w 36"/>
                      <a:gd name="T17" fmla="*/ 6 h 9"/>
                      <a:gd name="T18" fmla="*/ 12 w 36"/>
                      <a:gd name="T19" fmla="*/ 5 h 9"/>
                      <a:gd name="T20" fmla="*/ 8 w 36"/>
                      <a:gd name="T21" fmla="*/ 1 h 9"/>
                      <a:gd name="T22" fmla="*/ 8 w 36"/>
                      <a:gd name="T23" fmla="*/ 0 h 9"/>
                      <a:gd name="T24" fmla="*/ 15 w 36"/>
                      <a:gd name="T25" fmla="*/ 8 h 9"/>
                      <a:gd name="T26" fmla="*/ 15 w 36"/>
                      <a:gd name="T27" fmla="*/ 6 h 9"/>
                      <a:gd name="T28" fmla="*/ 14 w 36"/>
                      <a:gd name="T29" fmla="*/ 8 h 9"/>
                      <a:gd name="T30" fmla="*/ 17 w 36"/>
                      <a:gd name="T31" fmla="*/ 8 h 9"/>
                      <a:gd name="T32" fmla="*/ 26 w 36"/>
                      <a:gd name="T33" fmla="*/ 8 h 9"/>
                      <a:gd name="T34" fmla="*/ 36 w 36"/>
                      <a:gd name="T35" fmla="*/ 6 h 9"/>
                      <a:gd name="T36" fmla="*/ 29 w 36"/>
                      <a:gd name="T37" fmla="*/ 2 h 9"/>
                      <a:gd name="T38" fmla="*/ 8 w 36"/>
                      <a:gd name="T39" fmla="*/ 3 h 9"/>
                      <a:gd name="T40" fmla="*/ 8 w 36"/>
                      <a:gd name="T41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9">
                        <a:moveTo>
                          <a:pt x="8" y="4"/>
                        </a:moveTo>
                        <a:cubicBezTo>
                          <a:pt x="14" y="4"/>
                          <a:pt x="20" y="3"/>
                          <a:pt x="26" y="3"/>
                        </a:cubicBezTo>
                        <a:cubicBezTo>
                          <a:pt x="28" y="4"/>
                          <a:pt x="29" y="4"/>
                          <a:pt x="31" y="5"/>
                        </a:cubicBezTo>
                        <a:cubicBezTo>
                          <a:pt x="32" y="5"/>
                          <a:pt x="36" y="6"/>
                          <a:pt x="33" y="6"/>
                        </a:cubicBezTo>
                        <a:cubicBezTo>
                          <a:pt x="29" y="7"/>
                          <a:pt x="23" y="7"/>
                          <a:pt x="19" y="6"/>
                        </a:cubicBezTo>
                        <a:cubicBezTo>
                          <a:pt x="18" y="6"/>
                          <a:pt x="14" y="5"/>
                          <a:pt x="13" y="7"/>
                        </a:cubicBezTo>
                        <a:cubicBezTo>
                          <a:pt x="13" y="7"/>
                          <a:pt x="13" y="7"/>
                          <a:pt x="14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7"/>
                          <a:pt x="15" y="7"/>
                          <a:pt x="15" y="6"/>
                        </a:cubicBezTo>
                        <a:cubicBezTo>
                          <a:pt x="14" y="6"/>
                          <a:pt x="13" y="6"/>
                          <a:pt x="12" y="5"/>
                        </a:cubicBezTo>
                        <a:cubicBezTo>
                          <a:pt x="10" y="5"/>
                          <a:pt x="4" y="3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0" y="3"/>
                          <a:pt x="11" y="8"/>
                          <a:pt x="15" y="8"/>
                        </a:cubicBezTo>
                        <a:cubicBezTo>
                          <a:pt x="16" y="8"/>
                          <a:pt x="16" y="7"/>
                          <a:pt x="15" y="6"/>
                        </a:cubicBezTo>
                        <a:cubicBezTo>
                          <a:pt x="14" y="6"/>
                          <a:pt x="15" y="7"/>
                          <a:pt x="14" y="8"/>
                        </a:cubicBezTo>
                        <a:cubicBezTo>
                          <a:pt x="15" y="7"/>
                          <a:pt x="16" y="8"/>
                          <a:pt x="17" y="8"/>
                        </a:cubicBezTo>
                        <a:cubicBezTo>
                          <a:pt x="20" y="8"/>
                          <a:pt x="23" y="8"/>
                          <a:pt x="26" y="8"/>
                        </a:cubicBezTo>
                        <a:cubicBezTo>
                          <a:pt x="27" y="8"/>
                          <a:pt x="36" y="9"/>
                          <a:pt x="36" y="6"/>
                        </a:cubicBezTo>
                        <a:cubicBezTo>
                          <a:pt x="36" y="4"/>
                          <a:pt x="30" y="3"/>
                          <a:pt x="29" y="2"/>
                        </a:cubicBezTo>
                        <a:cubicBezTo>
                          <a:pt x="22" y="1"/>
                          <a:pt x="15" y="3"/>
                          <a:pt x="8" y="3"/>
                        </a:cubicBezTo>
                        <a:cubicBezTo>
                          <a:pt x="7" y="3"/>
                          <a:pt x="7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179"/>
                  <p:cNvSpPr>
                    <a:spLocks/>
                  </p:cNvSpPr>
                  <p:nvPr/>
                </p:nvSpPr>
                <p:spPr bwMode="auto">
                  <a:xfrm>
                    <a:off x="925513" y="2433638"/>
                    <a:ext cx="36513" cy="11113"/>
                  </a:xfrm>
                  <a:custGeom>
                    <a:avLst/>
                    <a:gdLst>
                      <a:gd name="T0" fmla="*/ 8 w 35"/>
                      <a:gd name="T1" fmla="*/ 4 h 11"/>
                      <a:gd name="T2" fmla="*/ 1 w 35"/>
                      <a:gd name="T3" fmla="*/ 3 h 11"/>
                      <a:gd name="T4" fmla="*/ 0 w 35"/>
                      <a:gd name="T5" fmla="*/ 4 h 11"/>
                      <a:gd name="T6" fmla="*/ 19 w 35"/>
                      <a:gd name="T7" fmla="*/ 11 h 11"/>
                      <a:gd name="T8" fmla="*/ 30 w 35"/>
                      <a:gd name="T9" fmla="*/ 1 h 11"/>
                      <a:gd name="T10" fmla="*/ 28 w 35"/>
                      <a:gd name="T11" fmla="*/ 2 h 11"/>
                      <a:gd name="T12" fmla="*/ 16 w 35"/>
                      <a:gd name="T13" fmla="*/ 9 h 11"/>
                      <a:gd name="T14" fmla="*/ 6 w 35"/>
                      <a:gd name="T15" fmla="*/ 8 h 11"/>
                      <a:gd name="T16" fmla="*/ 2 w 35"/>
                      <a:gd name="T17" fmla="*/ 6 h 11"/>
                      <a:gd name="T18" fmla="*/ 3 w 35"/>
                      <a:gd name="T19" fmla="*/ 5 h 11"/>
                      <a:gd name="T20" fmla="*/ 8 w 35"/>
                      <a:gd name="T21" fmla="*/ 5 h 11"/>
                      <a:gd name="T22" fmla="*/ 8 w 35"/>
                      <a:gd name="T2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1">
                        <a:moveTo>
                          <a:pt x="8" y="4"/>
                        </a:moveTo>
                        <a:cubicBezTo>
                          <a:pt x="6" y="4"/>
                          <a:pt x="3" y="4"/>
                          <a:pt x="1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10"/>
                          <a:pt x="15" y="11"/>
                          <a:pt x="19" y="11"/>
                        </a:cubicBezTo>
                        <a:cubicBezTo>
                          <a:pt x="25" y="11"/>
                          <a:pt x="35" y="9"/>
                          <a:pt x="30" y="1"/>
                        </a:cubicBezTo>
                        <a:cubicBezTo>
                          <a:pt x="29" y="0"/>
                          <a:pt x="28" y="1"/>
                          <a:pt x="28" y="2"/>
                        </a:cubicBezTo>
                        <a:cubicBezTo>
                          <a:pt x="33" y="9"/>
                          <a:pt x="21" y="10"/>
                          <a:pt x="16" y="9"/>
                        </a:cubicBezTo>
                        <a:cubicBezTo>
                          <a:pt x="13" y="9"/>
                          <a:pt x="9" y="9"/>
                          <a:pt x="6" y="8"/>
                        </a:cubicBezTo>
                        <a:cubicBezTo>
                          <a:pt x="5" y="7"/>
                          <a:pt x="3" y="7"/>
                          <a:pt x="2" y="6"/>
                        </a:cubicBezTo>
                        <a:cubicBezTo>
                          <a:pt x="1" y="5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Freeform 180"/>
                  <p:cNvSpPr>
                    <a:spLocks/>
                  </p:cNvSpPr>
                  <p:nvPr/>
                </p:nvSpPr>
                <p:spPr bwMode="auto">
                  <a:xfrm>
                    <a:off x="928688" y="2441576"/>
                    <a:ext cx="26988" cy="15875"/>
                  </a:xfrm>
                  <a:custGeom>
                    <a:avLst/>
                    <a:gdLst>
                      <a:gd name="T0" fmla="*/ 1 w 25"/>
                      <a:gd name="T1" fmla="*/ 5 h 15"/>
                      <a:gd name="T2" fmla="*/ 1 w 25"/>
                      <a:gd name="T3" fmla="*/ 3 h 15"/>
                      <a:gd name="T4" fmla="*/ 0 w 25"/>
                      <a:gd name="T5" fmla="*/ 3 h 15"/>
                      <a:gd name="T6" fmla="*/ 25 w 25"/>
                      <a:gd name="T7" fmla="*/ 2 h 15"/>
                      <a:gd name="T8" fmla="*/ 23 w 25"/>
                      <a:gd name="T9" fmla="*/ 1 h 15"/>
                      <a:gd name="T10" fmla="*/ 1 w 25"/>
                      <a:gd name="T11" fmla="*/ 2 h 15"/>
                      <a:gd name="T12" fmla="*/ 0 w 25"/>
                      <a:gd name="T13" fmla="*/ 3 h 15"/>
                      <a:gd name="T14" fmla="*/ 0 w 25"/>
                      <a:gd name="T15" fmla="*/ 5 h 15"/>
                      <a:gd name="T16" fmla="*/ 1 w 25"/>
                      <a:gd name="T17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5">
                        <a:moveTo>
                          <a:pt x="1" y="5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9" y="9"/>
                          <a:pt x="21" y="15"/>
                          <a:pt x="25" y="2"/>
                        </a:cubicBezTo>
                        <a:cubicBezTo>
                          <a:pt x="25" y="1"/>
                          <a:pt x="24" y="0"/>
                          <a:pt x="23" y="1"/>
                        </a:cubicBezTo>
                        <a:cubicBezTo>
                          <a:pt x="20" y="14"/>
                          <a:pt x="8" y="7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Freeform 181"/>
                  <p:cNvSpPr>
                    <a:spLocks/>
                  </p:cNvSpPr>
                  <p:nvPr/>
                </p:nvSpPr>
                <p:spPr bwMode="auto">
                  <a:xfrm>
                    <a:off x="931863" y="2381251"/>
                    <a:ext cx="17463" cy="44450"/>
                  </a:xfrm>
                  <a:custGeom>
                    <a:avLst/>
                    <a:gdLst>
                      <a:gd name="T0" fmla="*/ 9 w 16"/>
                      <a:gd name="T1" fmla="*/ 40 h 41"/>
                      <a:gd name="T2" fmla="*/ 2 w 16"/>
                      <a:gd name="T3" fmla="*/ 1 h 41"/>
                      <a:gd name="T4" fmla="*/ 1 w 16"/>
                      <a:gd name="T5" fmla="*/ 2 h 41"/>
                      <a:gd name="T6" fmla="*/ 8 w 16"/>
                      <a:gd name="T7" fmla="*/ 40 h 41"/>
                      <a:gd name="T8" fmla="*/ 9 w 16"/>
                      <a:gd name="T9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41">
                        <a:moveTo>
                          <a:pt x="9" y="40"/>
                        </a:moveTo>
                        <a:cubicBezTo>
                          <a:pt x="11" y="28"/>
                          <a:pt x="16" y="7"/>
                          <a:pt x="2" y="1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ubicBezTo>
                          <a:pt x="14" y="8"/>
                          <a:pt x="9" y="29"/>
                          <a:pt x="8" y="40"/>
                        </a:cubicBezTo>
                        <a:cubicBezTo>
                          <a:pt x="7" y="41"/>
                          <a:pt x="9" y="41"/>
                          <a:pt x="9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Freeform 182"/>
                  <p:cNvSpPr>
                    <a:spLocks/>
                  </p:cNvSpPr>
                  <p:nvPr/>
                </p:nvSpPr>
                <p:spPr bwMode="auto">
                  <a:xfrm>
                    <a:off x="942975" y="2379663"/>
                    <a:ext cx="17463" cy="49213"/>
                  </a:xfrm>
                  <a:custGeom>
                    <a:avLst/>
                    <a:gdLst>
                      <a:gd name="T0" fmla="*/ 7 w 17"/>
                      <a:gd name="T1" fmla="*/ 44 h 46"/>
                      <a:gd name="T2" fmla="*/ 16 w 17"/>
                      <a:gd name="T3" fmla="*/ 2 h 46"/>
                      <a:gd name="T4" fmla="*/ 15 w 17"/>
                      <a:gd name="T5" fmla="*/ 1 h 46"/>
                      <a:gd name="T6" fmla="*/ 6 w 17"/>
                      <a:gd name="T7" fmla="*/ 45 h 46"/>
                      <a:gd name="T8" fmla="*/ 7 w 17"/>
                      <a:gd name="T9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46">
                        <a:moveTo>
                          <a:pt x="7" y="44"/>
                        </a:moveTo>
                        <a:cubicBezTo>
                          <a:pt x="1" y="32"/>
                          <a:pt x="6" y="11"/>
                          <a:pt x="16" y="2"/>
                        </a:cubicBezTo>
                        <a:cubicBezTo>
                          <a:pt x="17" y="1"/>
                          <a:pt x="16" y="0"/>
                          <a:pt x="15" y="1"/>
                        </a:cubicBezTo>
                        <a:cubicBezTo>
                          <a:pt x="5" y="10"/>
                          <a:pt x="0" y="32"/>
                          <a:pt x="6" y="45"/>
                        </a:cubicBezTo>
                        <a:cubicBezTo>
                          <a:pt x="6" y="46"/>
                          <a:pt x="8" y="45"/>
                          <a:pt x="7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Freeform 183"/>
                  <p:cNvSpPr>
                    <a:spLocks/>
                  </p:cNvSpPr>
                  <p:nvPr/>
                </p:nvSpPr>
                <p:spPr bwMode="auto">
                  <a:xfrm>
                    <a:off x="927100" y="2368551"/>
                    <a:ext cx="36513" cy="15875"/>
                  </a:xfrm>
                  <a:custGeom>
                    <a:avLst/>
                    <a:gdLst>
                      <a:gd name="T0" fmla="*/ 6 w 34"/>
                      <a:gd name="T1" fmla="*/ 14 h 16"/>
                      <a:gd name="T2" fmla="*/ 5 w 34"/>
                      <a:gd name="T3" fmla="*/ 5 h 16"/>
                      <a:gd name="T4" fmla="*/ 12 w 34"/>
                      <a:gd name="T5" fmla="*/ 5 h 16"/>
                      <a:gd name="T6" fmla="*/ 9 w 34"/>
                      <a:gd name="T7" fmla="*/ 7 h 16"/>
                      <a:gd name="T8" fmla="*/ 10 w 34"/>
                      <a:gd name="T9" fmla="*/ 4 h 16"/>
                      <a:gd name="T10" fmla="*/ 15 w 34"/>
                      <a:gd name="T11" fmla="*/ 5 h 16"/>
                      <a:gd name="T12" fmla="*/ 15 w 34"/>
                      <a:gd name="T13" fmla="*/ 7 h 16"/>
                      <a:gd name="T14" fmla="*/ 21 w 34"/>
                      <a:gd name="T15" fmla="*/ 4 h 16"/>
                      <a:gd name="T16" fmla="*/ 23 w 34"/>
                      <a:gd name="T17" fmla="*/ 7 h 16"/>
                      <a:gd name="T18" fmla="*/ 22 w 34"/>
                      <a:gd name="T19" fmla="*/ 7 h 16"/>
                      <a:gd name="T20" fmla="*/ 22 w 34"/>
                      <a:gd name="T21" fmla="*/ 4 h 16"/>
                      <a:gd name="T22" fmla="*/ 24 w 34"/>
                      <a:gd name="T23" fmla="*/ 3 h 16"/>
                      <a:gd name="T24" fmla="*/ 25 w 34"/>
                      <a:gd name="T25" fmla="*/ 3 h 16"/>
                      <a:gd name="T26" fmla="*/ 25 w 34"/>
                      <a:gd name="T27" fmla="*/ 7 h 16"/>
                      <a:gd name="T28" fmla="*/ 31 w 34"/>
                      <a:gd name="T29" fmla="*/ 8 h 16"/>
                      <a:gd name="T30" fmla="*/ 27 w 34"/>
                      <a:gd name="T31" fmla="*/ 12 h 16"/>
                      <a:gd name="T32" fmla="*/ 27 w 34"/>
                      <a:gd name="T33" fmla="*/ 14 h 16"/>
                      <a:gd name="T34" fmla="*/ 31 w 34"/>
                      <a:gd name="T35" fmla="*/ 4 h 16"/>
                      <a:gd name="T36" fmla="*/ 24 w 34"/>
                      <a:gd name="T37" fmla="*/ 7 h 16"/>
                      <a:gd name="T38" fmla="*/ 29 w 34"/>
                      <a:gd name="T39" fmla="*/ 7 h 16"/>
                      <a:gd name="T40" fmla="*/ 22 w 34"/>
                      <a:gd name="T41" fmla="*/ 2 h 16"/>
                      <a:gd name="T42" fmla="*/ 21 w 34"/>
                      <a:gd name="T43" fmla="*/ 10 h 16"/>
                      <a:gd name="T44" fmla="*/ 25 w 34"/>
                      <a:gd name="T45" fmla="*/ 6 h 16"/>
                      <a:gd name="T46" fmla="*/ 13 w 34"/>
                      <a:gd name="T47" fmla="*/ 9 h 16"/>
                      <a:gd name="T48" fmla="*/ 14 w 34"/>
                      <a:gd name="T49" fmla="*/ 10 h 16"/>
                      <a:gd name="T50" fmla="*/ 14 w 34"/>
                      <a:gd name="T51" fmla="*/ 3 h 16"/>
                      <a:gd name="T52" fmla="*/ 9 w 34"/>
                      <a:gd name="T53" fmla="*/ 10 h 16"/>
                      <a:gd name="T54" fmla="*/ 10 w 34"/>
                      <a:gd name="T55" fmla="*/ 10 h 16"/>
                      <a:gd name="T56" fmla="*/ 10 w 34"/>
                      <a:gd name="T57" fmla="*/ 2 h 16"/>
                      <a:gd name="T58" fmla="*/ 3 w 34"/>
                      <a:gd name="T59" fmla="*/ 5 h 16"/>
                      <a:gd name="T60" fmla="*/ 5 w 34"/>
                      <a:gd name="T61" fmla="*/ 15 h 16"/>
                      <a:gd name="T62" fmla="*/ 6 w 34"/>
                      <a:gd name="T6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" h="16">
                        <a:moveTo>
                          <a:pt x="6" y="14"/>
                        </a:moveTo>
                        <a:cubicBezTo>
                          <a:pt x="3" y="11"/>
                          <a:pt x="2" y="8"/>
                          <a:pt x="5" y="5"/>
                        </a:cubicBezTo>
                        <a:cubicBezTo>
                          <a:pt x="7" y="3"/>
                          <a:pt x="10" y="2"/>
                          <a:pt x="12" y="5"/>
                        </a:cubicBezTo>
                        <a:cubicBezTo>
                          <a:pt x="13" y="7"/>
                          <a:pt x="10" y="9"/>
                          <a:pt x="9" y="7"/>
                        </a:cubicBezTo>
                        <a:cubicBezTo>
                          <a:pt x="9" y="6"/>
                          <a:pt x="9" y="4"/>
                          <a:pt x="10" y="4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8" y="7"/>
                          <a:pt x="14" y="10"/>
                          <a:pt x="15" y="7"/>
                        </a:cubicBezTo>
                        <a:cubicBezTo>
                          <a:pt x="15" y="4"/>
                          <a:pt x="19" y="3"/>
                          <a:pt x="21" y="4"/>
                        </a:cubicBezTo>
                        <a:cubicBezTo>
                          <a:pt x="23" y="4"/>
                          <a:pt x="24" y="5"/>
                          <a:pt x="23" y="7"/>
                        </a:cubicBezTo>
                        <a:cubicBezTo>
                          <a:pt x="23" y="8"/>
                          <a:pt x="22" y="10"/>
                          <a:pt x="22" y="7"/>
                        </a:cubicBezTo>
                        <a:cubicBezTo>
                          <a:pt x="22" y="6"/>
                          <a:pt x="22" y="5"/>
                          <a:pt x="22" y="4"/>
                        </a:cubicBezTo>
                        <a:cubicBezTo>
                          <a:pt x="23" y="4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7" y="3"/>
                          <a:pt x="28" y="4"/>
                          <a:pt x="25" y="7"/>
                        </a:cubicBezTo>
                        <a:cubicBezTo>
                          <a:pt x="25" y="4"/>
                          <a:pt x="32" y="3"/>
                          <a:pt x="31" y="8"/>
                        </a:cubicBezTo>
                        <a:cubicBezTo>
                          <a:pt x="30" y="10"/>
                          <a:pt x="28" y="11"/>
                          <a:pt x="27" y="12"/>
                        </a:cubicBezTo>
                        <a:cubicBezTo>
                          <a:pt x="26" y="13"/>
                          <a:pt x="27" y="14"/>
                          <a:pt x="27" y="14"/>
                        </a:cubicBezTo>
                        <a:cubicBezTo>
                          <a:pt x="31" y="12"/>
                          <a:pt x="34" y="7"/>
                          <a:pt x="31" y="4"/>
                        </a:cubicBezTo>
                        <a:cubicBezTo>
                          <a:pt x="29" y="1"/>
                          <a:pt x="24" y="4"/>
                          <a:pt x="24" y="7"/>
                        </a:cubicBezTo>
                        <a:cubicBezTo>
                          <a:pt x="24" y="11"/>
                          <a:pt x="29" y="9"/>
                          <a:pt x="29" y="7"/>
                        </a:cubicBezTo>
                        <a:cubicBezTo>
                          <a:pt x="31" y="3"/>
                          <a:pt x="26" y="0"/>
                          <a:pt x="22" y="2"/>
                        </a:cubicBezTo>
                        <a:cubicBezTo>
                          <a:pt x="20" y="3"/>
                          <a:pt x="20" y="7"/>
                          <a:pt x="21" y="10"/>
                        </a:cubicBezTo>
                        <a:cubicBezTo>
                          <a:pt x="22" y="12"/>
                          <a:pt x="25" y="7"/>
                          <a:pt x="25" y="6"/>
                        </a:cubicBezTo>
                        <a:cubicBezTo>
                          <a:pt x="25" y="0"/>
                          <a:pt x="11" y="1"/>
                          <a:pt x="13" y="9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0" y="8"/>
                          <a:pt x="19" y="5"/>
                          <a:pt x="14" y="3"/>
                        </a:cubicBezTo>
                        <a:cubicBezTo>
                          <a:pt x="8" y="0"/>
                          <a:pt x="7" y="5"/>
                          <a:pt x="9" y="10"/>
                        </a:cubicBezTo>
                        <a:cubicBezTo>
                          <a:pt x="9" y="10"/>
                          <a:pt x="9" y="10"/>
                          <a:pt x="10" y="10"/>
                        </a:cubicBezTo>
                        <a:cubicBezTo>
                          <a:pt x="14" y="10"/>
                          <a:pt x="15" y="4"/>
                          <a:pt x="10" y="2"/>
                        </a:cubicBezTo>
                        <a:cubicBezTo>
                          <a:pt x="8" y="1"/>
                          <a:pt x="4" y="3"/>
                          <a:pt x="3" y="5"/>
                        </a:cubicBezTo>
                        <a:cubicBezTo>
                          <a:pt x="0" y="9"/>
                          <a:pt x="2" y="12"/>
                          <a:pt x="5" y="15"/>
                        </a:cubicBezTo>
                        <a:cubicBezTo>
                          <a:pt x="5" y="16"/>
                          <a:pt x="6" y="15"/>
                          <a:pt x="6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Freeform 193"/>
                  <p:cNvSpPr>
                    <a:spLocks/>
                  </p:cNvSpPr>
                  <p:nvPr/>
                </p:nvSpPr>
                <p:spPr bwMode="auto">
                  <a:xfrm>
                    <a:off x="933450" y="2243138"/>
                    <a:ext cx="85725" cy="49213"/>
                  </a:xfrm>
                  <a:custGeom>
                    <a:avLst/>
                    <a:gdLst>
                      <a:gd name="T0" fmla="*/ 1 w 82"/>
                      <a:gd name="T1" fmla="*/ 46 h 47"/>
                      <a:gd name="T2" fmla="*/ 6 w 82"/>
                      <a:gd name="T3" fmla="*/ 40 h 47"/>
                      <a:gd name="T4" fmla="*/ 9 w 82"/>
                      <a:gd name="T5" fmla="*/ 37 h 47"/>
                      <a:gd name="T6" fmla="*/ 11 w 82"/>
                      <a:gd name="T7" fmla="*/ 44 h 47"/>
                      <a:gd name="T8" fmla="*/ 11 w 82"/>
                      <a:gd name="T9" fmla="*/ 44 h 47"/>
                      <a:gd name="T10" fmla="*/ 19 w 82"/>
                      <a:gd name="T11" fmla="*/ 34 h 47"/>
                      <a:gd name="T12" fmla="*/ 25 w 82"/>
                      <a:gd name="T13" fmla="*/ 32 h 47"/>
                      <a:gd name="T14" fmla="*/ 29 w 82"/>
                      <a:gd name="T15" fmla="*/ 42 h 47"/>
                      <a:gd name="T16" fmla="*/ 29 w 82"/>
                      <a:gd name="T17" fmla="*/ 43 h 47"/>
                      <a:gd name="T18" fmla="*/ 32 w 82"/>
                      <a:gd name="T19" fmla="*/ 37 h 47"/>
                      <a:gd name="T20" fmla="*/ 33 w 82"/>
                      <a:gd name="T21" fmla="*/ 33 h 47"/>
                      <a:gd name="T22" fmla="*/ 37 w 82"/>
                      <a:gd name="T23" fmla="*/ 34 h 47"/>
                      <a:gd name="T24" fmla="*/ 37 w 82"/>
                      <a:gd name="T25" fmla="*/ 34 h 47"/>
                      <a:gd name="T26" fmla="*/ 44 w 82"/>
                      <a:gd name="T27" fmla="*/ 30 h 47"/>
                      <a:gd name="T28" fmla="*/ 44 w 82"/>
                      <a:gd name="T29" fmla="*/ 30 h 47"/>
                      <a:gd name="T30" fmla="*/ 48 w 82"/>
                      <a:gd name="T31" fmla="*/ 24 h 47"/>
                      <a:gd name="T32" fmla="*/ 50 w 82"/>
                      <a:gd name="T33" fmla="*/ 18 h 47"/>
                      <a:gd name="T34" fmla="*/ 53 w 82"/>
                      <a:gd name="T35" fmla="*/ 20 h 47"/>
                      <a:gd name="T36" fmla="*/ 57 w 82"/>
                      <a:gd name="T37" fmla="*/ 40 h 47"/>
                      <a:gd name="T38" fmla="*/ 58 w 82"/>
                      <a:gd name="T39" fmla="*/ 40 h 47"/>
                      <a:gd name="T40" fmla="*/ 64 w 82"/>
                      <a:gd name="T41" fmla="*/ 19 h 47"/>
                      <a:gd name="T42" fmla="*/ 68 w 82"/>
                      <a:gd name="T43" fmla="*/ 9 h 47"/>
                      <a:gd name="T44" fmla="*/ 72 w 82"/>
                      <a:gd name="T45" fmla="*/ 15 h 47"/>
                      <a:gd name="T46" fmla="*/ 73 w 82"/>
                      <a:gd name="T47" fmla="*/ 15 h 47"/>
                      <a:gd name="T48" fmla="*/ 82 w 82"/>
                      <a:gd name="T49" fmla="*/ 1 h 47"/>
                      <a:gd name="T50" fmla="*/ 81 w 82"/>
                      <a:gd name="T51" fmla="*/ 1 h 47"/>
                      <a:gd name="T52" fmla="*/ 80 w 82"/>
                      <a:gd name="T53" fmla="*/ 1 h 47"/>
                      <a:gd name="T54" fmla="*/ 80 w 82"/>
                      <a:gd name="T55" fmla="*/ 2 h 47"/>
                      <a:gd name="T56" fmla="*/ 78 w 82"/>
                      <a:gd name="T57" fmla="*/ 7 h 47"/>
                      <a:gd name="T58" fmla="*/ 74 w 82"/>
                      <a:gd name="T59" fmla="*/ 12 h 47"/>
                      <a:gd name="T60" fmla="*/ 69 w 82"/>
                      <a:gd name="T61" fmla="*/ 6 h 47"/>
                      <a:gd name="T62" fmla="*/ 68 w 82"/>
                      <a:gd name="T63" fmla="*/ 6 h 47"/>
                      <a:gd name="T64" fmla="*/ 58 w 82"/>
                      <a:gd name="T65" fmla="*/ 36 h 47"/>
                      <a:gd name="T66" fmla="*/ 57 w 82"/>
                      <a:gd name="T67" fmla="*/ 35 h 47"/>
                      <a:gd name="T68" fmla="*/ 56 w 82"/>
                      <a:gd name="T69" fmla="*/ 28 h 47"/>
                      <a:gd name="T70" fmla="*/ 52 w 82"/>
                      <a:gd name="T71" fmla="*/ 15 h 47"/>
                      <a:gd name="T72" fmla="*/ 51 w 82"/>
                      <a:gd name="T73" fmla="*/ 15 h 47"/>
                      <a:gd name="T74" fmla="*/ 48 w 82"/>
                      <a:gd name="T75" fmla="*/ 22 h 47"/>
                      <a:gd name="T76" fmla="*/ 42 w 82"/>
                      <a:gd name="T77" fmla="*/ 28 h 47"/>
                      <a:gd name="T78" fmla="*/ 42 w 82"/>
                      <a:gd name="T79" fmla="*/ 28 h 47"/>
                      <a:gd name="T80" fmla="*/ 38 w 82"/>
                      <a:gd name="T81" fmla="*/ 32 h 47"/>
                      <a:gd name="T82" fmla="*/ 34 w 82"/>
                      <a:gd name="T83" fmla="*/ 29 h 47"/>
                      <a:gd name="T84" fmla="*/ 34 w 82"/>
                      <a:gd name="T85" fmla="*/ 29 h 47"/>
                      <a:gd name="T86" fmla="*/ 31 w 82"/>
                      <a:gd name="T87" fmla="*/ 39 h 47"/>
                      <a:gd name="T88" fmla="*/ 26 w 82"/>
                      <a:gd name="T89" fmla="*/ 34 h 47"/>
                      <a:gd name="T90" fmla="*/ 24 w 82"/>
                      <a:gd name="T91" fmla="*/ 27 h 47"/>
                      <a:gd name="T92" fmla="*/ 23 w 82"/>
                      <a:gd name="T93" fmla="*/ 27 h 47"/>
                      <a:gd name="T94" fmla="*/ 17 w 82"/>
                      <a:gd name="T95" fmla="*/ 36 h 47"/>
                      <a:gd name="T96" fmla="*/ 11 w 82"/>
                      <a:gd name="T97" fmla="*/ 42 h 47"/>
                      <a:gd name="T98" fmla="*/ 8 w 82"/>
                      <a:gd name="T99" fmla="*/ 36 h 47"/>
                      <a:gd name="T100" fmla="*/ 8 w 82"/>
                      <a:gd name="T101" fmla="*/ 36 h 47"/>
                      <a:gd name="T102" fmla="*/ 1 w 82"/>
                      <a:gd name="T103" fmla="*/ 47 h 47"/>
                      <a:gd name="T104" fmla="*/ 1 w 82"/>
                      <a:gd name="T105" fmla="*/ 47 h 47"/>
                      <a:gd name="T106" fmla="*/ 2 w 82"/>
                      <a:gd name="T107" fmla="*/ 47 h 47"/>
                      <a:gd name="T108" fmla="*/ 1 w 82"/>
                      <a:gd name="T10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2" h="47">
                        <a:moveTo>
                          <a:pt x="1" y="46"/>
                        </a:moveTo>
                        <a:cubicBezTo>
                          <a:pt x="3" y="46"/>
                          <a:pt x="5" y="42"/>
                          <a:pt x="6" y="40"/>
                        </a:cubicBezTo>
                        <a:cubicBezTo>
                          <a:pt x="6" y="40"/>
                          <a:pt x="8" y="36"/>
                          <a:pt x="9" y="37"/>
                        </a:cubicBezTo>
                        <a:cubicBezTo>
                          <a:pt x="10" y="39"/>
                          <a:pt x="10" y="42"/>
                          <a:pt x="11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5" y="41"/>
                          <a:pt x="17" y="38"/>
                          <a:pt x="19" y="34"/>
                        </a:cubicBezTo>
                        <a:cubicBezTo>
                          <a:pt x="21" y="31"/>
                          <a:pt x="23" y="26"/>
                          <a:pt x="25" y="32"/>
                        </a:cubicBezTo>
                        <a:cubicBezTo>
                          <a:pt x="26" y="35"/>
                          <a:pt x="27" y="39"/>
                          <a:pt x="29" y="42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31" y="41"/>
                          <a:pt x="32" y="39"/>
                          <a:pt x="32" y="37"/>
                        </a:cubicBezTo>
                        <a:cubicBezTo>
                          <a:pt x="32" y="35"/>
                          <a:pt x="33" y="34"/>
                          <a:pt x="33" y="33"/>
                        </a:cubicBezTo>
                        <a:cubicBezTo>
                          <a:pt x="34" y="29"/>
                          <a:pt x="36" y="32"/>
                          <a:pt x="37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32"/>
                          <a:pt x="41" y="27"/>
                          <a:pt x="44" y="30"/>
                        </a:cubicBezTo>
                        <a:cubicBezTo>
                          <a:pt x="44" y="30"/>
                          <a:pt x="44" y="30"/>
                          <a:pt x="44" y="30"/>
                        </a:cubicBezTo>
                        <a:cubicBezTo>
                          <a:pt x="46" y="28"/>
                          <a:pt x="47" y="26"/>
                          <a:pt x="48" y="24"/>
                        </a:cubicBezTo>
                        <a:cubicBezTo>
                          <a:pt x="49" y="22"/>
                          <a:pt x="49" y="20"/>
                          <a:pt x="50" y="18"/>
                        </a:cubicBezTo>
                        <a:cubicBezTo>
                          <a:pt x="52" y="15"/>
                          <a:pt x="52" y="18"/>
                          <a:pt x="53" y="20"/>
                        </a:cubicBezTo>
                        <a:cubicBezTo>
                          <a:pt x="55" y="26"/>
                          <a:pt x="56" y="33"/>
                          <a:pt x="57" y="40"/>
                        </a:cubicBezTo>
                        <a:cubicBezTo>
                          <a:pt x="57" y="40"/>
                          <a:pt x="58" y="40"/>
                          <a:pt x="58" y="40"/>
                        </a:cubicBezTo>
                        <a:cubicBezTo>
                          <a:pt x="60" y="33"/>
                          <a:pt x="62" y="26"/>
                          <a:pt x="64" y="19"/>
                        </a:cubicBezTo>
                        <a:cubicBezTo>
                          <a:pt x="65" y="16"/>
                          <a:pt x="66" y="12"/>
                          <a:pt x="68" y="9"/>
                        </a:cubicBezTo>
                        <a:cubicBezTo>
                          <a:pt x="68" y="8"/>
                          <a:pt x="72" y="14"/>
                          <a:pt x="72" y="15"/>
                        </a:cubicBezTo>
                        <a:cubicBezTo>
                          <a:pt x="72" y="15"/>
                          <a:pt x="73" y="15"/>
                          <a:pt x="73" y="15"/>
                        </a:cubicBezTo>
                        <a:cubicBezTo>
                          <a:pt x="77" y="11"/>
                          <a:pt x="80" y="6"/>
                          <a:pt x="82" y="1"/>
                        </a:cubicBezTo>
                        <a:cubicBezTo>
                          <a:pt x="82" y="1"/>
                          <a:pt x="81" y="0"/>
                          <a:pt x="81" y="1"/>
                        </a:cubicBezTo>
                        <a:cubicBezTo>
                          <a:pt x="81" y="1"/>
                          <a:pt x="80" y="1"/>
                          <a:pt x="80" y="1"/>
                        </a:cubicBezTo>
                        <a:cubicBezTo>
                          <a:pt x="80" y="1"/>
                          <a:pt x="80" y="2"/>
                          <a:pt x="80" y="2"/>
                        </a:cubicBezTo>
                        <a:cubicBezTo>
                          <a:pt x="80" y="2"/>
                          <a:pt x="79" y="6"/>
                          <a:pt x="78" y="7"/>
                        </a:cubicBezTo>
                        <a:cubicBezTo>
                          <a:pt x="77" y="8"/>
                          <a:pt x="76" y="10"/>
                          <a:pt x="74" y="12"/>
                        </a:cubicBezTo>
                        <a:cubicBezTo>
                          <a:pt x="71" y="16"/>
                          <a:pt x="70" y="9"/>
                          <a:pt x="69" y="6"/>
                        </a:cubicBezTo>
                        <a:cubicBezTo>
                          <a:pt x="69" y="6"/>
                          <a:pt x="68" y="6"/>
                          <a:pt x="68" y="6"/>
                        </a:cubicBezTo>
                        <a:cubicBezTo>
                          <a:pt x="64" y="16"/>
                          <a:pt x="61" y="26"/>
                          <a:pt x="58" y="36"/>
                        </a:cubicBezTo>
                        <a:cubicBezTo>
                          <a:pt x="57" y="40"/>
                          <a:pt x="58" y="37"/>
                          <a:pt x="57" y="35"/>
                        </a:cubicBezTo>
                        <a:cubicBezTo>
                          <a:pt x="57" y="32"/>
                          <a:pt x="56" y="30"/>
                          <a:pt x="56" y="28"/>
                        </a:cubicBezTo>
                        <a:cubicBezTo>
                          <a:pt x="55" y="23"/>
                          <a:pt x="54" y="19"/>
                          <a:pt x="52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50" y="17"/>
                          <a:pt x="49" y="20"/>
                          <a:pt x="48" y="22"/>
                        </a:cubicBezTo>
                        <a:cubicBezTo>
                          <a:pt x="47" y="25"/>
                          <a:pt x="45" y="30"/>
                          <a:pt x="42" y="28"/>
                        </a:cubicBezTo>
                        <a:cubicBezTo>
                          <a:pt x="42" y="27"/>
                          <a:pt x="42" y="27"/>
                          <a:pt x="42" y="28"/>
                        </a:cubicBezTo>
                        <a:cubicBezTo>
                          <a:pt x="40" y="29"/>
                          <a:pt x="39" y="31"/>
                          <a:pt x="38" y="32"/>
                        </a:cubicBezTo>
                        <a:cubicBezTo>
                          <a:pt x="37" y="33"/>
                          <a:pt x="35" y="29"/>
                          <a:pt x="34" y="29"/>
                        </a:cubicBezTo>
                        <a:cubicBezTo>
                          <a:pt x="34" y="28"/>
                          <a:pt x="34" y="29"/>
                          <a:pt x="34" y="29"/>
                        </a:cubicBezTo>
                        <a:cubicBezTo>
                          <a:pt x="32" y="32"/>
                          <a:pt x="32" y="36"/>
                          <a:pt x="31" y="39"/>
                        </a:cubicBezTo>
                        <a:cubicBezTo>
                          <a:pt x="29" y="44"/>
                          <a:pt x="27" y="35"/>
                          <a:pt x="26" y="34"/>
                        </a:cubicBezTo>
                        <a:cubicBezTo>
                          <a:pt x="26" y="31"/>
                          <a:pt x="25" y="29"/>
                          <a:pt x="24" y="27"/>
                        </a:cubicBezTo>
                        <a:cubicBezTo>
                          <a:pt x="23" y="27"/>
                          <a:pt x="23" y="26"/>
                          <a:pt x="23" y="27"/>
                        </a:cubicBezTo>
                        <a:cubicBezTo>
                          <a:pt x="20" y="29"/>
                          <a:pt x="19" y="33"/>
                          <a:pt x="17" y="36"/>
                        </a:cubicBezTo>
                        <a:cubicBezTo>
                          <a:pt x="17" y="37"/>
                          <a:pt x="12" y="44"/>
                          <a:pt x="11" y="42"/>
                        </a:cubicBezTo>
                        <a:cubicBezTo>
                          <a:pt x="11" y="39"/>
                          <a:pt x="10" y="38"/>
                          <a:pt x="8" y="36"/>
                        </a:cubicBezTo>
                        <a:cubicBezTo>
                          <a:pt x="8" y="35"/>
                          <a:pt x="8" y="35"/>
                          <a:pt x="8" y="36"/>
                        </a:cubicBezTo>
                        <a:cubicBezTo>
                          <a:pt x="6" y="39"/>
                          <a:pt x="3" y="43"/>
                          <a:pt x="1" y="47"/>
                        </a:cubicBezTo>
                        <a:cubicBezTo>
                          <a:pt x="0" y="47"/>
                          <a:pt x="1" y="47"/>
                          <a:pt x="1" y="47"/>
                        </a:cubicBezTo>
                        <a:cubicBezTo>
                          <a:pt x="1" y="47"/>
                          <a:pt x="1" y="47"/>
                          <a:pt x="2" y="47"/>
                        </a:cubicBezTo>
                        <a:cubicBezTo>
                          <a:pt x="2" y="47"/>
                          <a:pt x="2" y="46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Freeform 194"/>
                  <p:cNvSpPr>
                    <a:spLocks/>
                  </p:cNvSpPr>
                  <p:nvPr/>
                </p:nvSpPr>
                <p:spPr bwMode="auto">
                  <a:xfrm>
                    <a:off x="919163" y="2254251"/>
                    <a:ext cx="119063" cy="52388"/>
                  </a:xfrm>
                  <a:custGeom>
                    <a:avLst/>
                    <a:gdLst>
                      <a:gd name="T0" fmla="*/ 2 w 113"/>
                      <a:gd name="T1" fmla="*/ 0 h 50"/>
                      <a:gd name="T2" fmla="*/ 4 w 113"/>
                      <a:gd name="T3" fmla="*/ 22 h 50"/>
                      <a:gd name="T4" fmla="*/ 6 w 113"/>
                      <a:gd name="T5" fmla="*/ 49 h 50"/>
                      <a:gd name="T6" fmla="*/ 7 w 113"/>
                      <a:gd name="T7" fmla="*/ 50 h 50"/>
                      <a:gd name="T8" fmla="*/ 34 w 113"/>
                      <a:gd name="T9" fmla="*/ 49 h 50"/>
                      <a:gd name="T10" fmla="*/ 60 w 113"/>
                      <a:gd name="T11" fmla="*/ 47 h 50"/>
                      <a:gd name="T12" fmla="*/ 112 w 113"/>
                      <a:gd name="T13" fmla="*/ 42 h 50"/>
                      <a:gd name="T14" fmla="*/ 113 w 113"/>
                      <a:gd name="T15" fmla="*/ 42 h 50"/>
                      <a:gd name="T16" fmla="*/ 111 w 113"/>
                      <a:gd name="T17" fmla="*/ 40 h 50"/>
                      <a:gd name="T18" fmla="*/ 110 w 113"/>
                      <a:gd name="T19" fmla="*/ 40 h 50"/>
                      <a:gd name="T20" fmla="*/ 106 w 113"/>
                      <a:gd name="T21" fmla="*/ 42 h 50"/>
                      <a:gd name="T22" fmla="*/ 96 w 113"/>
                      <a:gd name="T23" fmla="*/ 42 h 50"/>
                      <a:gd name="T24" fmla="*/ 78 w 113"/>
                      <a:gd name="T25" fmla="*/ 45 h 50"/>
                      <a:gd name="T26" fmla="*/ 38 w 113"/>
                      <a:gd name="T27" fmla="*/ 48 h 50"/>
                      <a:gd name="T28" fmla="*/ 19 w 113"/>
                      <a:gd name="T29" fmla="*/ 49 h 50"/>
                      <a:gd name="T30" fmla="*/ 9 w 113"/>
                      <a:gd name="T31" fmla="*/ 49 h 50"/>
                      <a:gd name="T32" fmla="*/ 7 w 113"/>
                      <a:gd name="T33" fmla="*/ 39 h 50"/>
                      <a:gd name="T34" fmla="*/ 5 w 113"/>
                      <a:gd name="T35" fmla="*/ 20 h 50"/>
                      <a:gd name="T36" fmla="*/ 3 w 113"/>
                      <a:gd name="T37" fmla="*/ 0 h 50"/>
                      <a:gd name="T38" fmla="*/ 2 w 113"/>
                      <a:gd name="T3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3" h="50">
                        <a:moveTo>
                          <a:pt x="2" y="0"/>
                        </a:moveTo>
                        <a:cubicBezTo>
                          <a:pt x="0" y="7"/>
                          <a:pt x="3" y="15"/>
                          <a:pt x="4" y="22"/>
                        </a:cubicBezTo>
                        <a:cubicBezTo>
                          <a:pt x="5" y="31"/>
                          <a:pt x="6" y="40"/>
                          <a:pt x="6" y="49"/>
                        </a:cubicBezTo>
                        <a:cubicBezTo>
                          <a:pt x="6" y="49"/>
                          <a:pt x="6" y="50"/>
                          <a:pt x="7" y="50"/>
                        </a:cubicBezTo>
                        <a:cubicBezTo>
                          <a:pt x="16" y="50"/>
                          <a:pt x="25" y="49"/>
                          <a:pt x="34" y="49"/>
                        </a:cubicBezTo>
                        <a:cubicBezTo>
                          <a:pt x="42" y="48"/>
                          <a:pt x="51" y="48"/>
                          <a:pt x="60" y="47"/>
                        </a:cubicBezTo>
                        <a:cubicBezTo>
                          <a:pt x="77" y="46"/>
                          <a:pt x="95" y="42"/>
                          <a:pt x="112" y="42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2" y="41"/>
                          <a:pt x="111" y="40"/>
                          <a:pt x="111" y="40"/>
                        </a:cubicBezTo>
                        <a:cubicBezTo>
                          <a:pt x="110" y="39"/>
                          <a:pt x="110" y="40"/>
                          <a:pt x="110" y="40"/>
                        </a:cubicBezTo>
                        <a:cubicBezTo>
                          <a:pt x="112" y="42"/>
                          <a:pt x="108" y="41"/>
                          <a:pt x="106" y="42"/>
                        </a:cubicBezTo>
                        <a:cubicBezTo>
                          <a:pt x="103" y="42"/>
                          <a:pt x="99" y="42"/>
                          <a:pt x="96" y="42"/>
                        </a:cubicBezTo>
                        <a:cubicBezTo>
                          <a:pt x="90" y="43"/>
                          <a:pt x="84" y="44"/>
                          <a:pt x="78" y="45"/>
                        </a:cubicBezTo>
                        <a:cubicBezTo>
                          <a:pt x="64" y="47"/>
                          <a:pt x="51" y="47"/>
                          <a:pt x="38" y="48"/>
                        </a:cubicBezTo>
                        <a:cubicBezTo>
                          <a:pt x="31" y="48"/>
                          <a:pt x="25" y="48"/>
                          <a:pt x="19" y="49"/>
                        </a:cubicBezTo>
                        <a:cubicBezTo>
                          <a:pt x="16" y="49"/>
                          <a:pt x="12" y="49"/>
                          <a:pt x="9" y="49"/>
                        </a:cubicBezTo>
                        <a:cubicBezTo>
                          <a:pt x="6" y="49"/>
                          <a:pt x="7" y="41"/>
                          <a:pt x="7" y="39"/>
                        </a:cubicBezTo>
                        <a:cubicBezTo>
                          <a:pt x="6" y="33"/>
                          <a:pt x="6" y="26"/>
                          <a:pt x="5" y="20"/>
                        </a:cubicBezTo>
                        <a:cubicBezTo>
                          <a:pt x="4" y="14"/>
                          <a:pt x="1" y="7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" name="Freeform 195"/>
                  <p:cNvSpPr>
                    <a:spLocks/>
                  </p:cNvSpPr>
                  <p:nvPr/>
                </p:nvSpPr>
                <p:spPr bwMode="auto">
                  <a:xfrm>
                    <a:off x="914400" y="2247901"/>
                    <a:ext cx="14288" cy="9525"/>
                  </a:xfrm>
                  <a:custGeom>
                    <a:avLst/>
                    <a:gdLst>
                      <a:gd name="T0" fmla="*/ 1 w 13"/>
                      <a:gd name="T1" fmla="*/ 9 h 9"/>
                      <a:gd name="T2" fmla="*/ 5 w 13"/>
                      <a:gd name="T3" fmla="*/ 1 h 9"/>
                      <a:gd name="T4" fmla="*/ 5 w 13"/>
                      <a:gd name="T5" fmla="*/ 1 h 9"/>
                      <a:gd name="T6" fmla="*/ 12 w 13"/>
                      <a:gd name="T7" fmla="*/ 9 h 9"/>
                      <a:gd name="T8" fmla="*/ 12 w 13"/>
                      <a:gd name="T9" fmla="*/ 8 h 9"/>
                      <a:gd name="T10" fmla="*/ 5 w 13"/>
                      <a:gd name="T11" fmla="*/ 0 h 9"/>
                      <a:gd name="T12" fmla="*/ 5 w 13"/>
                      <a:gd name="T13" fmla="*/ 0 h 9"/>
                      <a:gd name="T14" fmla="*/ 0 w 13"/>
                      <a:gd name="T15" fmla="*/ 8 h 9"/>
                      <a:gd name="T16" fmla="*/ 1 w 13"/>
                      <a:gd name="T1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">
                        <a:moveTo>
                          <a:pt x="1" y="9"/>
                        </a:moveTo>
                        <a:cubicBezTo>
                          <a:pt x="2" y="6"/>
                          <a:pt x="4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8" y="3"/>
                          <a:pt x="10" y="6"/>
                          <a:pt x="12" y="9"/>
                        </a:cubicBezTo>
                        <a:cubicBezTo>
                          <a:pt x="12" y="9"/>
                          <a:pt x="13" y="9"/>
                          <a:pt x="12" y="8"/>
                        </a:cubicBezTo>
                        <a:cubicBezTo>
                          <a:pt x="10" y="5"/>
                          <a:pt x="8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3"/>
                          <a:pt x="1" y="5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" name="Freeform 196"/>
                  <p:cNvSpPr>
                    <a:spLocks/>
                  </p:cNvSpPr>
                  <p:nvPr/>
                </p:nvSpPr>
                <p:spPr bwMode="auto">
                  <a:xfrm>
                    <a:off x="938213" y="2225676"/>
                    <a:ext cx="74613" cy="41275"/>
                  </a:xfrm>
                  <a:custGeom>
                    <a:avLst/>
                    <a:gdLst>
                      <a:gd name="T0" fmla="*/ 1 w 70"/>
                      <a:gd name="T1" fmla="*/ 39 h 40"/>
                      <a:gd name="T2" fmla="*/ 35 w 70"/>
                      <a:gd name="T3" fmla="*/ 29 h 40"/>
                      <a:gd name="T4" fmla="*/ 52 w 70"/>
                      <a:gd name="T5" fmla="*/ 18 h 40"/>
                      <a:gd name="T6" fmla="*/ 70 w 70"/>
                      <a:gd name="T7" fmla="*/ 2 h 40"/>
                      <a:gd name="T8" fmla="*/ 70 w 70"/>
                      <a:gd name="T9" fmla="*/ 1 h 40"/>
                      <a:gd name="T10" fmla="*/ 62 w 70"/>
                      <a:gd name="T11" fmla="*/ 4 h 40"/>
                      <a:gd name="T12" fmla="*/ 63 w 70"/>
                      <a:gd name="T13" fmla="*/ 4 h 40"/>
                      <a:gd name="T14" fmla="*/ 68 w 70"/>
                      <a:gd name="T15" fmla="*/ 3 h 40"/>
                      <a:gd name="T16" fmla="*/ 67 w 70"/>
                      <a:gd name="T17" fmla="*/ 9 h 40"/>
                      <a:gd name="T18" fmla="*/ 68 w 70"/>
                      <a:gd name="T19" fmla="*/ 9 h 40"/>
                      <a:gd name="T20" fmla="*/ 69 w 70"/>
                      <a:gd name="T21" fmla="*/ 1 h 40"/>
                      <a:gd name="T22" fmla="*/ 69 w 70"/>
                      <a:gd name="T23" fmla="*/ 1 h 40"/>
                      <a:gd name="T24" fmla="*/ 64 w 70"/>
                      <a:gd name="T25" fmla="*/ 3 h 40"/>
                      <a:gd name="T26" fmla="*/ 64 w 70"/>
                      <a:gd name="T27" fmla="*/ 4 h 40"/>
                      <a:gd name="T28" fmla="*/ 68 w 70"/>
                      <a:gd name="T29" fmla="*/ 2 h 40"/>
                      <a:gd name="T30" fmla="*/ 62 w 70"/>
                      <a:gd name="T31" fmla="*/ 8 h 40"/>
                      <a:gd name="T32" fmla="*/ 43 w 70"/>
                      <a:gd name="T33" fmla="*/ 24 h 40"/>
                      <a:gd name="T34" fmla="*/ 21 w 70"/>
                      <a:gd name="T35" fmla="*/ 34 h 40"/>
                      <a:gd name="T36" fmla="*/ 1 w 70"/>
                      <a:gd name="T37" fmla="*/ 38 h 40"/>
                      <a:gd name="T38" fmla="*/ 1 w 70"/>
                      <a:gd name="T39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0" h="40">
                        <a:moveTo>
                          <a:pt x="1" y="39"/>
                        </a:moveTo>
                        <a:cubicBezTo>
                          <a:pt x="13" y="40"/>
                          <a:pt x="25" y="33"/>
                          <a:pt x="35" y="29"/>
                        </a:cubicBezTo>
                        <a:cubicBezTo>
                          <a:pt x="41" y="26"/>
                          <a:pt x="47" y="22"/>
                          <a:pt x="52" y="18"/>
                        </a:cubicBezTo>
                        <a:cubicBezTo>
                          <a:pt x="59" y="13"/>
                          <a:pt x="64" y="7"/>
                          <a:pt x="70" y="2"/>
                        </a:cubicBezTo>
                        <a:cubicBezTo>
                          <a:pt x="70" y="2"/>
                          <a:pt x="70" y="1"/>
                          <a:pt x="70" y="1"/>
                        </a:cubicBezTo>
                        <a:cubicBezTo>
                          <a:pt x="67" y="2"/>
                          <a:pt x="65" y="3"/>
                          <a:pt x="62" y="4"/>
                        </a:cubicBezTo>
                        <a:cubicBezTo>
                          <a:pt x="62" y="4"/>
                          <a:pt x="62" y="5"/>
                          <a:pt x="63" y="4"/>
                        </a:cubicBezTo>
                        <a:cubicBezTo>
                          <a:pt x="63" y="4"/>
                          <a:pt x="68" y="2"/>
                          <a:pt x="68" y="3"/>
                        </a:cubicBezTo>
                        <a:cubicBezTo>
                          <a:pt x="68" y="5"/>
                          <a:pt x="67" y="7"/>
                          <a:pt x="67" y="9"/>
                        </a:cubicBezTo>
                        <a:cubicBezTo>
                          <a:pt x="67" y="9"/>
                          <a:pt x="68" y="9"/>
                          <a:pt x="68" y="9"/>
                        </a:cubicBezTo>
                        <a:cubicBezTo>
                          <a:pt x="68" y="6"/>
                          <a:pt x="69" y="4"/>
                          <a:pt x="69" y="1"/>
                        </a:cubicBezTo>
                        <a:cubicBezTo>
                          <a:pt x="69" y="1"/>
                          <a:pt x="69" y="0"/>
                          <a:pt x="69" y="1"/>
                        </a:cubicBezTo>
                        <a:cubicBezTo>
                          <a:pt x="67" y="1"/>
                          <a:pt x="66" y="2"/>
                          <a:pt x="64" y="3"/>
                        </a:cubicBezTo>
                        <a:cubicBezTo>
                          <a:pt x="64" y="3"/>
                          <a:pt x="64" y="4"/>
                          <a:pt x="64" y="4"/>
                        </a:cubicBezTo>
                        <a:cubicBezTo>
                          <a:pt x="66" y="3"/>
                          <a:pt x="67" y="3"/>
                          <a:pt x="68" y="2"/>
                        </a:cubicBezTo>
                        <a:cubicBezTo>
                          <a:pt x="66" y="4"/>
                          <a:pt x="64" y="6"/>
                          <a:pt x="62" y="8"/>
                        </a:cubicBezTo>
                        <a:cubicBezTo>
                          <a:pt x="56" y="14"/>
                          <a:pt x="50" y="19"/>
                          <a:pt x="43" y="24"/>
                        </a:cubicBezTo>
                        <a:cubicBezTo>
                          <a:pt x="36" y="28"/>
                          <a:pt x="28" y="31"/>
                          <a:pt x="21" y="34"/>
                        </a:cubicBezTo>
                        <a:cubicBezTo>
                          <a:pt x="15" y="36"/>
                          <a:pt x="8" y="39"/>
                          <a:pt x="1" y="38"/>
                        </a:cubicBezTo>
                        <a:cubicBezTo>
                          <a:pt x="0" y="38"/>
                          <a:pt x="0" y="39"/>
                          <a:pt x="1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Freeform 200"/>
                  <p:cNvSpPr>
                    <a:spLocks/>
                  </p:cNvSpPr>
                  <p:nvPr/>
                </p:nvSpPr>
                <p:spPr bwMode="auto">
                  <a:xfrm>
                    <a:off x="911225" y="2563813"/>
                    <a:ext cx="92075" cy="104775"/>
                  </a:xfrm>
                  <a:custGeom>
                    <a:avLst/>
                    <a:gdLst>
                      <a:gd name="T0" fmla="*/ 3 w 87"/>
                      <a:gd name="T1" fmla="*/ 8 h 98"/>
                      <a:gd name="T2" fmla="*/ 3 w 87"/>
                      <a:gd name="T3" fmla="*/ 95 h 98"/>
                      <a:gd name="T4" fmla="*/ 5 w 87"/>
                      <a:gd name="T5" fmla="*/ 97 h 98"/>
                      <a:gd name="T6" fmla="*/ 76 w 87"/>
                      <a:gd name="T7" fmla="*/ 93 h 98"/>
                      <a:gd name="T8" fmla="*/ 78 w 87"/>
                      <a:gd name="T9" fmla="*/ 92 h 98"/>
                      <a:gd name="T10" fmla="*/ 80 w 87"/>
                      <a:gd name="T11" fmla="*/ 39 h 98"/>
                      <a:gd name="T12" fmla="*/ 78 w 87"/>
                      <a:gd name="T13" fmla="*/ 6 h 98"/>
                      <a:gd name="T14" fmla="*/ 51 w 87"/>
                      <a:gd name="T15" fmla="*/ 4 h 98"/>
                      <a:gd name="T16" fmla="*/ 2 w 87"/>
                      <a:gd name="T17" fmla="*/ 7 h 98"/>
                      <a:gd name="T18" fmla="*/ 2 w 87"/>
                      <a:gd name="T19" fmla="*/ 10 h 98"/>
                      <a:gd name="T20" fmla="*/ 65 w 87"/>
                      <a:gd name="T21" fmla="*/ 6 h 98"/>
                      <a:gd name="T22" fmla="*/ 76 w 87"/>
                      <a:gd name="T23" fmla="*/ 87 h 98"/>
                      <a:gd name="T24" fmla="*/ 47 w 87"/>
                      <a:gd name="T25" fmla="*/ 91 h 98"/>
                      <a:gd name="T26" fmla="*/ 6 w 87"/>
                      <a:gd name="T27" fmla="*/ 89 h 98"/>
                      <a:gd name="T28" fmla="*/ 6 w 87"/>
                      <a:gd name="T29" fmla="*/ 8 h 98"/>
                      <a:gd name="T30" fmla="*/ 3 w 87"/>
                      <a:gd name="T31" fmla="*/ 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98">
                        <a:moveTo>
                          <a:pt x="3" y="8"/>
                        </a:moveTo>
                        <a:cubicBezTo>
                          <a:pt x="3" y="37"/>
                          <a:pt x="3" y="66"/>
                          <a:pt x="3" y="95"/>
                        </a:cubicBezTo>
                        <a:cubicBezTo>
                          <a:pt x="3" y="96"/>
                          <a:pt x="4" y="97"/>
                          <a:pt x="5" y="97"/>
                        </a:cubicBezTo>
                        <a:cubicBezTo>
                          <a:pt x="28" y="97"/>
                          <a:pt x="52" y="90"/>
                          <a:pt x="76" y="93"/>
                        </a:cubicBezTo>
                        <a:cubicBezTo>
                          <a:pt x="77" y="93"/>
                          <a:pt x="78" y="93"/>
                          <a:pt x="78" y="92"/>
                        </a:cubicBezTo>
                        <a:cubicBezTo>
                          <a:pt x="80" y="74"/>
                          <a:pt x="80" y="56"/>
                          <a:pt x="80" y="39"/>
                        </a:cubicBezTo>
                        <a:cubicBezTo>
                          <a:pt x="80" y="32"/>
                          <a:pt x="83" y="11"/>
                          <a:pt x="78" y="6"/>
                        </a:cubicBezTo>
                        <a:cubicBezTo>
                          <a:pt x="71" y="0"/>
                          <a:pt x="58" y="3"/>
                          <a:pt x="51" y="4"/>
                        </a:cubicBezTo>
                        <a:cubicBezTo>
                          <a:pt x="35" y="6"/>
                          <a:pt x="18" y="7"/>
                          <a:pt x="2" y="7"/>
                        </a:cubicBezTo>
                        <a:cubicBezTo>
                          <a:pt x="0" y="7"/>
                          <a:pt x="0" y="10"/>
                          <a:pt x="2" y="10"/>
                        </a:cubicBezTo>
                        <a:cubicBezTo>
                          <a:pt x="23" y="10"/>
                          <a:pt x="44" y="7"/>
                          <a:pt x="65" y="6"/>
                        </a:cubicBezTo>
                        <a:cubicBezTo>
                          <a:pt x="87" y="5"/>
                          <a:pt x="76" y="75"/>
                          <a:pt x="76" y="87"/>
                        </a:cubicBezTo>
                        <a:cubicBezTo>
                          <a:pt x="75" y="91"/>
                          <a:pt x="51" y="90"/>
                          <a:pt x="47" y="91"/>
                        </a:cubicBezTo>
                        <a:cubicBezTo>
                          <a:pt x="42" y="91"/>
                          <a:pt x="6" y="98"/>
                          <a:pt x="6" y="89"/>
                        </a:cubicBezTo>
                        <a:cubicBezTo>
                          <a:pt x="5" y="62"/>
                          <a:pt x="6" y="35"/>
                          <a:pt x="6" y="8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Freeform 201"/>
                  <p:cNvSpPr>
                    <a:spLocks/>
                  </p:cNvSpPr>
                  <p:nvPr/>
                </p:nvSpPr>
                <p:spPr bwMode="auto">
                  <a:xfrm>
                    <a:off x="919163" y="2576513"/>
                    <a:ext cx="66675" cy="71438"/>
                  </a:xfrm>
                  <a:custGeom>
                    <a:avLst/>
                    <a:gdLst>
                      <a:gd name="T0" fmla="*/ 6 w 63"/>
                      <a:gd name="T1" fmla="*/ 5 h 68"/>
                      <a:gd name="T2" fmla="*/ 6 w 63"/>
                      <a:gd name="T3" fmla="*/ 4 h 68"/>
                      <a:gd name="T4" fmla="*/ 4 w 63"/>
                      <a:gd name="T5" fmla="*/ 4 h 68"/>
                      <a:gd name="T6" fmla="*/ 2 w 63"/>
                      <a:gd name="T7" fmla="*/ 62 h 68"/>
                      <a:gd name="T8" fmla="*/ 3 w 63"/>
                      <a:gd name="T9" fmla="*/ 63 h 68"/>
                      <a:gd name="T10" fmla="*/ 29 w 63"/>
                      <a:gd name="T11" fmla="*/ 63 h 68"/>
                      <a:gd name="T12" fmla="*/ 59 w 63"/>
                      <a:gd name="T13" fmla="*/ 66 h 68"/>
                      <a:gd name="T14" fmla="*/ 60 w 63"/>
                      <a:gd name="T15" fmla="*/ 65 h 68"/>
                      <a:gd name="T16" fmla="*/ 60 w 63"/>
                      <a:gd name="T17" fmla="*/ 22 h 68"/>
                      <a:gd name="T18" fmla="*/ 60 w 63"/>
                      <a:gd name="T19" fmla="*/ 3 h 68"/>
                      <a:gd name="T20" fmla="*/ 46 w 63"/>
                      <a:gd name="T21" fmla="*/ 1 h 68"/>
                      <a:gd name="T22" fmla="*/ 2 w 63"/>
                      <a:gd name="T23" fmla="*/ 2 h 68"/>
                      <a:gd name="T24" fmla="*/ 2 w 63"/>
                      <a:gd name="T25" fmla="*/ 5 h 68"/>
                      <a:gd name="T26" fmla="*/ 3 w 63"/>
                      <a:gd name="T27" fmla="*/ 5 h 68"/>
                      <a:gd name="T28" fmla="*/ 3 w 63"/>
                      <a:gd name="T29" fmla="*/ 2 h 68"/>
                      <a:gd name="T30" fmla="*/ 2 w 63"/>
                      <a:gd name="T31" fmla="*/ 2 h 68"/>
                      <a:gd name="T32" fmla="*/ 2 w 63"/>
                      <a:gd name="T33" fmla="*/ 5 h 68"/>
                      <a:gd name="T34" fmla="*/ 50 w 63"/>
                      <a:gd name="T35" fmla="*/ 4 h 68"/>
                      <a:gd name="T36" fmla="*/ 57 w 63"/>
                      <a:gd name="T37" fmla="*/ 22 h 68"/>
                      <a:gd name="T38" fmla="*/ 58 w 63"/>
                      <a:gd name="T39" fmla="*/ 55 h 68"/>
                      <a:gd name="T40" fmla="*/ 38 w 63"/>
                      <a:gd name="T41" fmla="*/ 61 h 68"/>
                      <a:gd name="T42" fmla="*/ 12 w 63"/>
                      <a:gd name="T43" fmla="*/ 60 h 68"/>
                      <a:gd name="T44" fmla="*/ 4 w 63"/>
                      <a:gd name="T45" fmla="*/ 38 h 68"/>
                      <a:gd name="T46" fmla="*/ 6 w 63"/>
                      <a:gd name="T47" fmla="*/ 4 h 68"/>
                      <a:gd name="T48" fmla="*/ 4 w 63"/>
                      <a:gd name="T49" fmla="*/ 4 h 68"/>
                      <a:gd name="T50" fmla="*/ 4 w 63"/>
                      <a:gd name="T51" fmla="*/ 5 h 68"/>
                      <a:gd name="T52" fmla="*/ 6 w 63"/>
                      <a:gd name="T53" fmla="*/ 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3" h="68">
                        <a:moveTo>
                          <a:pt x="6" y="5"/>
                        </a:moveTo>
                        <a:cubicBezTo>
                          <a:pt x="6" y="5"/>
                          <a:pt x="6" y="5"/>
                          <a:pt x="6" y="4"/>
                        </a:cubicBezTo>
                        <a:cubicBezTo>
                          <a:pt x="6" y="2"/>
                          <a:pt x="4" y="2"/>
                          <a:pt x="4" y="4"/>
                        </a:cubicBezTo>
                        <a:cubicBezTo>
                          <a:pt x="3" y="24"/>
                          <a:pt x="0" y="43"/>
                          <a:pt x="2" y="62"/>
                        </a:cubicBezTo>
                        <a:cubicBezTo>
                          <a:pt x="2" y="63"/>
                          <a:pt x="2" y="63"/>
                          <a:pt x="3" y="63"/>
                        </a:cubicBezTo>
                        <a:cubicBezTo>
                          <a:pt x="12" y="63"/>
                          <a:pt x="20" y="62"/>
                          <a:pt x="29" y="63"/>
                        </a:cubicBezTo>
                        <a:cubicBezTo>
                          <a:pt x="39" y="63"/>
                          <a:pt x="49" y="66"/>
                          <a:pt x="59" y="66"/>
                        </a:cubicBezTo>
                        <a:cubicBezTo>
                          <a:pt x="59" y="66"/>
                          <a:pt x="60" y="66"/>
                          <a:pt x="60" y="65"/>
                        </a:cubicBezTo>
                        <a:cubicBezTo>
                          <a:pt x="61" y="50"/>
                          <a:pt x="61" y="36"/>
                          <a:pt x="60" y="22"/>
                        </a:cubicBezTo>
                        <a:cubicBezTo>
                          <a:pt x="60" y="18"/>
                          <a:pt x="63" y="6"/>
                          <a:pt x="60" y="3"/>
                        </a:cubicBezTo>
                        <a:cubicBezTo>
                          <a:pt x="57" y="0"/>
                          <a:pt x="50" y="1"/>
                          <a:pt x="46" y="1"/>
                        </a:cubicBezTo>
                        <a:cubicBezTo>
                          <a:pt x="32" y="1"/>
                          <a:pt x="17" y="1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5" y="5"/>
                          <a:pt x="5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18" y="4"/>
                          <a:pt x="34" y="4"/>
                          <a:pt x="50" y="4"/>
                        </a:cubicBezTo>
                        <a:cubicBezTo>
                          <a:pt x="60" y="4"/>
                          <a:pt x="57" y="15"/>
                          <a:pt x="57" y="22"/>
                        </a:cubicBezTo>
                        <a:cubicBezTo>
                          <a:pt x="57" y="33"/>
                          <a:pt x="58" y="44"/>
                          <a:pt x="58" y="55"/>
                        </a:cubicBezTo>
                        <a:cubicBezTo>
                          <a:pt x="57" y="68"/>
                          <a:pt x="47" y="62"/>
                          <a:pt x="38" y="61"/>
                        </a:cubicBezTo>
                        <a:cubicBezTo>
                          <a:pt x="29" y="60"/>
                          <a:pt x="20" y="59"/>
                          <a:pt x="12" y="60"/>
                        </a:cubicBezTo>
                        <a:cubicBezTo>
                          <a:pt x="0" y="61"/>
                          <a:pt x="4" y="45"/>
                          <a:pt x="4" y="38"/>
                        </a:cubicBezTo>
                        <a:cubicBezTo>
                          <a:pt x="5" y="27"/>
                          <a:pt x="6" y="16"/>
                          <a:pt x="6" y="4"/>
                        </a:cubicBezTo>
                        <a:cubicBezTo>
                          <a:pt x="6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Freeform 202"/>
                  <p:cNvSpPr>
                    <a:spLocks/>
                  </p:cNvSpPr>
                  <p:nvPr/>
                </p:nvSpPr>
                <p:spPr bwMode="auto">
                  <a:xfrm>
                    <a:off x="944563" y="2646363"/>
                    <a:ext cx="15875" cy="14288"/>
                  </a:xfrm>
                  <a:custGeom>
                    <a:avLst/>
                    <a:gdLst>
                      <a:gd name="T0" fmla="*/ 8 w 15"/>
                      <a:gd name="T1" fmla="*/ 10 h 13"/>
                      <a:gd name="T2" fmla="*/ 3 w 15"/>
                      <a:gd name="T3" fmla="*/ 7 h 13"/>
                      <a:gd name="T4" fmla="*/ 5 w 15"/>
                      <a:gd name="T5" fmla="*/ 3 h 13"/>
                      <a:gd name="T6" fmla="*/ 9 w 15"/>
                      <a:gd name="T7" fmla="*/ 3 h 13"/>
                      <a:gd name="T8" fmla="*/ 11 w 15"/>
                      <a:gd name="T9" fmla="*/ 6 h 13"/>
                      <a:gd name="T10" fmla="*/ 5 w 15"/>
                      <a:gd name="T11" fmla="*/ 10 h 13"/>
                      <a:gd name="T12" fmla="*/ 5 w 15"/>
                      <a:gd name="T13" fmla="*/ 12 h 13"/>
                      <a:gd name="T14" fmla="*/ 14 w 15"/>
                      <a:gd name="T15" fmla="*/ 6 h 13"/>
                      <a:gd name="T16" fmla="*/ 12 w 15"/>
                      <a:gd name="T17" fmla="*/ 1 h 13"/>
                      <a:gd name="T18" fmla="*/ 6 w 15"/>
                      <a:gd name="T19" fmla="*/ 0 h 13"/>
                      <a:gd name="T20" fmla="*/ 0 w 15"/>
                      <a:gd name="T21" fmla="*/ 7 h 13"/>
                      <a:gd name="T22" fmla="*/ 8 w 15"/>
                      <a:gd name="T23" fmla="*/ 12 h 13"/>
                      <a:gd name="T24" fmla="*/ 8 w 15"/>
                      <a:gd name="T25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7"/>
                        </a:cubicBezTo>
                        <a:cubicBezTo>
                          <a:pt x="3" y="5"/>
                          <a:pt x="4" y="4"/>
                          <a:pt x="5" y="3"/>
                        </a:cubicBezTo>
                        <a:cubicBezTo>
                          <a:pt x="7" y="3"/>
                          <a:pt x="8" y="2"/>
                          <a:pt x="9" y="3"/>
                        </a:cubicBezTo>
                        <a:cubicBezTo>
                          <a:pt x="11" y="3"/>
                          <a:pt x="11" y="5"/>
                          <a:pt x="11" y="6"/>
                        </a:cubicBezTo>
                        <a:cubicBezTo>
                          <a:pt x="12" y="9"/>
                          <a:pt x="8" y="10"/>
                          <a:pt x="5" y="10"/>
                        </a:cubicBezTo>
                        <a:cubicBezTo>
                          <a:pt x="3" y="10"/>
                          <a:pt x="3" y="13"/>
                          <a:pt x="5" y="12"/>
                        </a:cubicBezTo>
                        <a:cubicBezTo>
                          <a:pt x="9" y="12"/>
                          <a:pt x="14" y="11"/>
                          <a:pt x="14" y="6"/>
                        </a:cubicBezTo>
                        <a:cubicBezTo>
                          <a:pt x="15" y="4"/>
                          <a:pt x="14" y="2"/>
                          <a:pt x="12" y="1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3" y="1"/>
                          <a:pt x="0" y="4"/>
                          <a:pt x="0" y="7"/>
                        </a:cubicBezTo>
                        <a:cubicBezTo>
                          <a:pt x="1" y="11"/>
                          <a:pt x="5" y="13"/>
                          <a:pt x="8" y="12"/>
                        </a:cubicBezTo>
                        <a:cubicBezTo>
                          <a:pt x="10" y="12"/>
                          <a:pt x="10" y="10"/>
                          <a:pt x="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" name="Freeform 203"/>
                  <p:cNvSpPr>
                    <a:spLocks/>
                  </p:cNvSpPr>
                  <p:nvPr/>
                </p:nvSpPr>
                <p:spPr bwMode="auto">
                  <a:xfrm>
                    <a:off x="981075" y="2128838"/>
                    <a:ext cx="60325" cy="49213"/>
                  </a:xfrm>
                  <a:custGeom>
                    <a:avLst/>
                    <a:gdLst>
                      <a:gd name="T0" fmla="*/ 7 w 57"/>
                      <a:gd name="T1" fmla="*/ 29 h 46"/>
                      <a:gd name="T2" fmla="*/ 5 w 57"/>
                      <a:gd name="T3" fmla="*/ 13 h 46"/>
                      <a:gd name="T4" fmla="*/ 9 w 57"/>
                      <a:gd name="T5" fmla="*/ 5 h 46"/>
                      <a:gd name="T6" fmla="*/ 18 w 57"/>
                      <a:gd name="T7" fmla="*/ 5 h 46"/>
                      <a:gd name="T8" fmla="*/ 37 w 57"/>
                      <a:gd name="T9" fmla="*/ 7 h 46"/>
                      <a:gd name="T10" fmla="*/ 46 w 57"/>
                      <a:gd name="T11" fmla="*/ 7 h 46"/>
                      <a:gd name="T12" fmla="*/ 51 w 57"/>
                      <a:gd name="T13" fmla="*/ 18 h 46"/>
                      <a:gd name="T14" fmla="*/ 49 w 57"/>
                      <a:gd name="T15" fmla="*/ 30 h 46"/>
                      <a:gd name="T16" fmla="*/ 42 w 57"/>
                      <a:gd name="T17" fmla="*/ 31 h 46"/>
                      <a:gd name="T18" fmla="*/ 43 w 57"/>
                      <a:gd name="T19" fmla="*/ 45 h 46"/>
                      <a:gd name="T20" fmla="*/ 45 w 57"/>
                      <a:gd name="T21" fmla="*/ 43 h 46"/>
                      <a:gd name="T22" fmla="*/ 36 w 57"/>
                      <a:gd name="T23" fmla="*/ 31 h 46"/>
                      <a:gd name="T24" fmla="*/ 34 w 57"/>
                      <a:gd name="T25" fmla="*/ 30 h 46"/>
                      <a:gd name="T26" fmla="*/ 6 w 57"/>
                      <a:gd name="T27" fmla="*/ 29 h 46"/>
                      <a:gd name="T28" fmla="*/ 5 w 57"/>
                      <a:gd name="T29" fmla="*/ 32 h 46"/>
                      <a:gd name="T30" fmla="*/ 27 w 57"/>
                      <a:gd name="T31" fmla="*/ 32 h 46"/>
                      <a:gd name="T32" fmla="*/ 43 w 57"/>
                      <a:gd name="T33" fmla="*/ 45 h 46"/>
                      <a:gd name="T34" fmla="*/ 45 w 57"/>
                      <a:gd name="T35" fmla="*/ 43 h 46"/>
                      <a:gd name="T36" fmla="*/ 53 w 57"/>
                      <a:gd name="T37" fmla="*/ 33 h 46"/>
                      <a:gd name="T38" fmla="*/ 54 w 57"/>
                      <a:gd name="T39" fmla="*/ 31 h 46"/>
                      <a:gd name="T40" fmla="*/ 52 w 57"/>
                      <a:gd name="T41" fmla="*/ 5 h 46"/>
                      <a:gd name="T42" fmla="*/ 44 w 57"/>
                      <a:gd name="T43" fmla="*/ 4 h 46"/>
                      <a:gd name="T44" fmla="*/ 21 w 57"/>
                      <a:gd name="T45" fmla="*/ 2 h 46"/>
                      <a:gd name="T46" fmla="*/ 2 w 57"/>
                      <a:gd name="T47" fmla="*/ 6 h 46"/>
                      <a:gd name="T48" fmla="*/ 4 w 57"/>
                      <a:gd name="T49" fmla="*/ 31 h 46"/>
                      <a:gd name="T50" fmla="*/ 7 w 57"/>
                      <a:gd name="T51" fmla="*/ 2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7" h="46">
                        <a:moveTo>
                          <a:pt x="7" y="29"/>
                        </a:moveTo>
                        <a:cubicBezTo>
                          <a:pt x="4" y="24"/>
                          <a:pt x="5" y="18"/>
                          <a:pt x="5" y="13"/>
                        </a:cubicBezTo>
                        <a:cubicBezTo>
                          <a:pt x="5" y="10"/>
                          <a:pt x="4" y="6"/>
                          <a:pt x="9" y="5"/>
                        </a:cubicBezTo>
                        <a:cubicBezTo>
                          <a:pt x="12" y="5"/>
                          <a:pt x="15" y="5"/>
                          <a:pt x="18" y="5"/>
                        </a:cubicBezTo>
                        <a:cubicBezTo>
                          <a:pt x="24" y="5"/>
                          <a:pt x="31" y="6"/>
                          <a:pt x="37" y="7"/>
                        </a:cubicBezTo>
                        <a:cubicBezTo>
                          <a:pt x="40" y="7"/>
                          <a:pt x="43" y="7"/>
                          <a:pt x="46" y="7"/>
                        </a:cubicBezTo>
                        <a:cubicBezTo>
                          <a:pt x="53" y="7"/>
                          <a:pt x="52" y="15"/>
                          <a:pt x="51" y="18"/>
                        </a:cubicBezTo>
                        <a:cubicBezTo>
                          <a:pt x="51" y="21"/>
                          <a:pt x="53" y="30"/>
                          <a:pt x="49" y="30"/>
                        </a:cubicBezTo>
                        <a:cubicBezTo>
                          <a:pt x="48" y="30"/>
                          <a:pt x="43" y="30"/>
                          <a:pt x="42" y="31"/>
                        </a:cubicBezTo>
                        <a:cubicBezTo>
                          <a:pt x="37" y="36"/>
                          <a:pt x="40" y="41"/>
                          <a:pt x="43" y="45"/>
                        </a:cubicBezTo>
                        <a:cubicBezTo>
                          <a:pt x="44" y="44"/>
                          <a:pt x="44" y="43"/>
                          <a:pt x="45" y="43"/>
                        </a:cubicBezTo>
                        <a:cubicBezTo>
                          <a:pt x="40" y="40"/>
                          <a:pt x="37" y="36"/>
                          <a:pt x="36" y="31"/>
                        </a:cubicBezTo>
                        <a:cubicBezTo>
                          <a:pt x="35" y="30"/>
                          <a:pt x="35" y="30"/>
                          <a:pt x="34" y="30"/>
                        </a:cubicBezTo>
                        <a:cubicBezTo>
                          <a:pt x="25" y="29"/>
                          <a:pt x="15" y="32"/>
                          <a:pt x="6" y="29"/>
                        </a:cubicBezTo>
                        <a:cubicBezTo>
                          <a:pt x="4" y="28"/>
                          <a:pt x="3" y="31"/>
                          <a:pt x="5" y="32"/>
                        </a:cubicBezTo>
                        <a:cubicBezTo>
                          <a:pt x="12" y="34"/>
                          <a:pt x="20" y="33"/>
                          <a:pt x="27" y="32"/>
                        </a:cubicBezTo>
                        <a:cubicBezTo>
                          <a:pt x="34" y="32"/>
                          <a:pt x="38" y="41"/>
                          <a:pt x="43" y="45"/>
                        </a:cubicBezTo>
                        <a:cubicBezTo>
                          <a:pt x="45" y="46"/>
                          <a:pt x="46" y="44"/>
                          <a:pt x="45" y="43"/>
                        </a:cubicBezTo>
                        <a:cubicBezTo>
                          <a:pt x="36" y="32"/>
                          <a:pt x="49" y="33"/>
                          <a:pt x="53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24"/>
                          <a:pt x="57" y="12"/>
                          <a:pt x="52" y="5"/>
                        </a:cubicBezTo>
                        <a:cubicBezTo>
                          <a:pt x="50" y="4"/>
                          <a:pt x="45" y="4"/>
                          <a:pt x="44" y="4"/>
                        </a:cubicBezTo>
                        <a:cubicBezTo>
                          <a:pt x="36" y="4"/>
                          <a:pt x="29" y="3"/>
                          <a:pt x="21" y="2"/>
                        </a:cubicBezTo>
                        <a:cubicBezTo>
                          <a:pt x="17" y="2"/>
                          <a:pt x="3" y="0"/>
                          <a:pt x="2" y="6"/>
                        </a:cubicBezTo>
                        <a:cubicBezTo>
                          <a:pt x="0" y="13"/>
                          <a:pt x="1" y="24"/>
                          <a:pt x="4" y="31"/>
                        </a:cubicBezTo>
                        <a:cubicBezTo>
                          <a:pt x="5" y="32"/>
                          <a:pt x="8" y="31"/>
                          <a:pt x="7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6" name="Freeform 204"/>
                  <p:cNvSpPr>
                    <a:spLocks/>
                  </p:cNvSpPr>
                  <p:nvPr/>
                </p:nvSpPr>
                <p:spPr bwMode="auto">
                  <a:xfrm>
                    <a:off x="1030288" y="2227263"/>
                    <a:ext cx="30163" cy="36513"/>
                  </a:xfrm>
                  <a:custGeom>
                    <a:avLst/>
                    <a:gdLst>
                      <a:gd name="T0" fmla="*/ 26 w 28"/>
                      <a:gd name="T1" fmla="*/ 3 h 34"/>
                      <a:gd name="T2" fmla="*/ 8 w 28"/>
                      <a:gd name="T3" fmla="*/ 3 h 34"/>
                      <a:gd name="T4" fmla="*/ 3 w 28"/>
                      <a:gd name="T5" fmla="*/ 12 h 34"/>
                      <a:gd name="T6" fmla="*/ 17 w 28"/>
                      <a:gd name="T7" fmla="*/ 19 h 34"/>
                      <a:gd name="T8" fmla="*/ 13 w 28"/>
                      <a:gd name="T9" fmla="*/ 30 h 34"/>
                      <a:gd name="T10" fmla="*/ 3 w 28"/>
                      <a:gd name="T11" fmla="*/ 19 h 34"/>
                      <a:gd name="T12" fmla="*/ 0 w 28"/>
                      <a:gd name="T13" fmla="*/ 19 h 34"/>
                      <a:gd name="T14" fmla="*/ 11 w 28"/>
                      <a:gd name="T15" fmla="*/ 33 h 34"/>
                      <a:gd name="T16" fmla="*/ 24 w 28"/>
                      <a:gd name="T17" fmla="*/ 24 h 34"/>
                      <a:gd name="T18" fmla="*/ 11 w 28"/>
                      <a:gd name="T19" fmla="*/ 13 h 34"/>
                      <a:gd name="T20" fmla="*/ 6 w 28"/>
                      <a:gd name="T21" fmla="*/ 12 h 34"/>
                      <a:gd name="T22" fmla="*/ 13 w 28"/>
                      <a:gd name="T23" fmla="*/ 4 h 34"/>
                      <a:gd name="T24" fmla="*/ 26 w 28"/>
                      <a:gd name="T25" fmla="*/ 6 h 34"/>
                      <a:gd name="T26" fmla="*/ 26 w 28"/>
                      <a:gd name="T27" fmla="*/ 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8" h="34">
                        <a:moveTo>
                          <a:pt x="26" y="3"/>
                        </a:moveTo>
                        <a:cubicBezTo>
                          <a:pt x="20" y="2"/>
                          <a:pt x="14" y="0"/>
                          <a:pt x="8" y="3"/>
                        </a:cubicBezTo>
                        <a:cubicBezTo>
                          <a:pt x="4" y="4"/>
                          <a:pt x="0" y="8"/>
                          <a:pt x="3" y="12"/>
                        </a:cubicBezTo>
                        <a:cubicBezTo>
                          <a:pt x="6" y="16"/>
                          <a:pt x="13" y="16"/>
                          <a:pt x="17" y="19"/>
                        </a:cubicBezTo>
                        <a:cubicBezTo>
                          <a:pt x="24" y="23"/>
                          <a:pt x="20" y="30"/>
                          <a:pt x="13" y="30"/>
                        </a:cubicBezTo>
                        <a:cubicBezTo>
                          <a:pt x="6" y="31"/>
                          <a:pt x="3" y="25"/>
                          <a:pt x="3" y="19"/>
                        </a:cubicBezTo>
                        <a:cubicBezTo>
                          <a:pt x="3" y="17"/>
                          <a:pt x="0" y="17"/>
                          <a:pt x="0" y="19"/>
                        </a:cubicBezTo>
                        <a:cubicBezTo>
                          <a:pt x="0" y="26"/>
                          <a:pt x="4" y="32"/>
                          <a:pt x="11" y="33"/>
                        </a:cubicBezTo>
                        <a:cubicBezTo>
                          <a:pt x="17" y="34"/>
                          <a:pt x="24" y="30"/>
                          <a:pt x="24" y="24"/>
                        </a:cubicBezTo>
                        <a:cubicBezTo>
                          <a:pt x="23" y="17"/>
                          <a:pt x="16" y="15"/>
                          <a:pt x="11" y="13"/>
                        </a:cubicBezTo>
                        <a:cubicBezTo>
                          <a:pt x="9" y="13"/>
                          <a:pt x="8" y="12"/>
                          <a:pt x="6" y="12"/>
                        </a:cubicBezTo>
                        <a:cubicBezTo>
                          <a:pt x="1" y="8"/>
                          <a:pt x="10" y="5"/>
                          <a:pt x="13" y="4"/>
                        </a:cubicBezTo>
                        <a:cubicBezTo>
                          <a:pt x="17" y="4"/>
                          <a:pt x="22" y="5"/>
                          <a:pt x="26" y="6"/>
                        </a:cubicBezTo>
                        <a:cubicBezTo>
                          <a:pt x="28" y="6"/>
                          <a:pt x="28" y="3"/>
                          <a:pt x="2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7" name="Freeform 205"/>
                  <p:cNvSpPr>
                    <a:spLocks/>
                  </p:cNvSpPr>
                  <p:nvPr/>
                </p:nvSpPr>
                <p:spPr bwMode="auto">
                  <a:xfrm>
                    <a:off x="1041400" y="2224088"/>
                    <a:ext cx="11113" cy="7938"/>
                  </a:xfrm>
                  <a:custGeom>
                    <a:avLst/>
                    <a:gdLst>
                      <a:gd name="T0" fmla="*/ 5 w 11"/>
                      <a:gd name="T1" fmla="*/ 6 h 8"/>
                      <a:gd name="T2" fmla="*/ 4 w 11"/>
                      <a:gd name="T3" fmla="*/ 2 h 8"/>
                      <a:gd name="T4" fmla="*/ 2 w 11"/>
                      <a:gd name="T5" fmla="*/ 3 h 8"/>
                      <a:gd name="T6" fmla="*/ 9 w 11"/>
                      <a:gd name="T7" fmla="*/ 3 h 8"/>
                      <a:gd name="T8" fmla="*/ 8 w 11"/>
                      <a:gd name="T9" fmla="*/ 2 h 8"/>
                      <a:gd name="T10" fmla="*/ 7 w 11"/>
                      <a:gd name="T11" fmla="*/ 5 h 8"/>
                      <a:gd name="T12" fmla="*/ 9 w 11"/>
                      <a:gd name="T13" fmla="*/ 5 h 8"/>
                      <a:gd name="T14" fmla="*/ 2 w 11"/>
                      <a:gd name="T15" fmla="*/ 2 h 8"/>
                      <a:gd name="T16" fmla="*/ 2 w 11"/>
                      <a:gd name="T17" fmla="*/ 5 h 8"/>
                      <a:gd name="T18" fmla="*/ 6 w 11"/>
                      <a:gd name="T19" fmla="*/ 5 h 8"/>
                      <a:gd name="T20" fmla="*/ 6 w 11"/>
                      <a:gd name="T21" fmla="*/ 2 h 8"/>
                      <a:gd name="T22" fmla="*/ 2 w 11"/>
                      <a:gd name="T23" fmla="*/ 2 h 8"/>
                      <a:gd name="T24" fmla="*/ 2 w 11"/>
                      <a:gd name="T25" fmla="*/ 5 h 8"/>
                      <a:gd name="T26" fmla="*/ 7 w 11"/>
                      <a:gd name="T27" fmla="*/ 7 h 8"/>
                      <a:gd name="T28" fmla="*/ 10 w 11"/>
                      <a:gd name="T29" fmla="*/ 6 h 8"/>
                      <a:gd name="T30" fmla="*/ 10 w 11"/>
                      <a:gd name="T31" fmla="*/ 2 h 8"/>
                      <a:gd name="T32" fmla="*/ 9 w 11"/>
                      <a:gd name="T33" fmla="*/ 0 h 8"/>
                      <a:gd name="T34" fmla="*/ 2 w 11"/>
                      <a:gd name="T35" fmla="*/ 0 h 8"/>
                      <a:gd name="T36" fmla="*/ 1 w 11"/>
                      <a:gd name="T37" fmla="*/ 2 h 8"/>
                      <a:gd name="T38" fmla="*/ 2 w 11"/>
                      <a:gd name="T39" fmla="*/ 6 h 8"/>
                      <a:gd name="T40" fmla="*/ 5 w 11"/>
                      <a:gd name="T4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8">
                        <a:moveTo>
                          <a:pt x="5" y="6"/>
                        </a:move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5" y="3"/>
                          <a:pt x="7" y="3"/>
                          <a:pt x="9" y="3"/>
                        </a:cubicBezTo>
                        <a:cubicBezTo>
                          <a:pt x="9" y="3"/>
                          <a:pt x="8" y="2"/>
                          <a:pt x="8" y="2"/>
                        </a:cubicBezTo>
                        <a:cubicBezTo>
                          <a:pt x="7" y="3"/>
                          <a:pt x="7" y="4"/>
                          <a:pt x="7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3"/>
                          <a:pt x="5" y="2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8" y="5"/>
                          <a:pt x="8" y="2"/>
                          <a:pt x="6" y="2"/>
                        </a:cubicBezTo>
                        <a:cubicBezTo>
                          <a:pt x="5" y="2"/>
                          <a:pt x="4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4" y="5"/>
                          <a:pt x="6" y="5"/>
                          <a:pt x="7" y="7"/>
                        </a:cubicBezTo>
                        <a:cubicBezTo>
                          <a:pt x="8" y="7"/>
                          <a:pt x="9" y="7"/>
                          <a:pt x="10" y="6"/>
                        </a:cubicBezTo>
                        <a:cubicBezTo>
                          <a:pt x="10" y="5"/>
                          <a:pt x="10" y="3"/>
                          <a:pt x="10" y="2"/>
                        </a:cubicBezTo>
                        <a:cubicBezTo>
                          <a:pt x="11" y="1"/>
                          <a:pt x="10" y="1"/>
                          <a:pt x="9" y="0"/>
                        </a:cubicBezTo>
                        <a:cubicBezTo>
                          <a:pt x="7" y="0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3"/>
                          <a:pt x="1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Freeform 408"/>
                  <p:cNvSpPr>
                    <a:spLocks/>
                  </p:cNvSpPr>
                  <p:nvPr/>
                </p:nvSpPr>
                <p:spPr bwMode="auto">
                  <a:xfrm>
                    <a:off x="1012825" y="2757488"/>
                    <a:ext cx="14288" cy="36513"/>
                  </a:xfrm>
                  <a:custGeom>
                    <a:avLst/>
                    <a:gdLst>
                      <a:gd name="T0" fmla="*/ 2 w 14"/>
                      <a:gd name="T1" fmla="*/ 2 h 34"/>
                      <a:gd name="T2" fmla="*/ 2 w 14"/>
                      <a:gd name="T3" fmla="*/ 0 h 34"/>
                      <a:gd name="T4" fmla="*/ 0 w 14"/>
                      <a:gd name="T5" fmla="*/ 1 h 34"/>
                      <a:gd name="T6" fmla="*/ 13 w 14"/>
                      <a:gd name="T7" fmla="*/ 33 h 34"/>
                      <a:gd name="T8" fmla="*/ 14 w 14"/>
                      <a:gd name="T9" fmla="*/ 33 h 34"/>
                      <a:gd name="T10" fmla="*/ 2 w 14"/>
                      <a:gd name="T11" fmla="*/ 0 h 34"/>
                      <a:gd name="T12" fmla="*/ 0 w 14"/>
                      <a:gd name="T13" fmla="*/ 0 h 34"/>
                      <a:gd name="T14" fmla="*/ 0 w 14"/>
                      <a:gd name="T15" fmla="*/ 2 h 34"/>
                      <a:gd name="T16" fmla="*/ 2 w 14"/>
                      <a:gd name="T17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34"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5" y="11"/>
                          <a:pt x="9" y="22"/>
                          <a:pt x="13" y="33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1" y="22"/>
                          <a:pt x="6" y="11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Freeform 409"/>
                  <p:cNvSpPr>
                    <a:spLocks/>
                  </p:cNvSpPr>
                  <p:nvPr/>
                </p:nvSpPr>
                <p:spPr bwMode="auto">
                  <a:xfrm>
                    <a:off x="1033463" y="2754313"/>
                    <a:ext cx="39688" cy="41275"/>
                  </a:xfrm>
                  <a:custGeom>
                    <a:avLst/>
                    <a:gdLst>
                      <a:gd name="T0" fmla="*/ 1 w 37"/>
                      <a:gd name="T1" fmla="*/ 34 h 38"/>
                      <a:gd name="T2" fmla="*/ 3 w 37"/>
                      <a:gd name="T3" fmla="*/ 32 h 38"/>
                      <a:gd name="T4" fmla="*/ 4 w 37"/>
                      <a:gd name="T5" fmla="*/ 27 h 38"/>
                      <a:gd name="T6" fmla="*/ 8 w 37"/>
                      <a:gd name="T7" fmla="*/ 18 h 38"/>
                      <a:gd name="T8" fmla="*/ 12 w 37"/>
                      <a:gd name="T9" fmla="*/ 8 h 38"/>
                      <a:gd name="T10" fmla="*/ 26 w 37"/>
                      <a:gd name="T11" fmla="*/ 9 h 38"/>
                      <a:gd name="T12" fmla="*/ 32 w 37"/>
                      <a:gd name="T13" fmla="*/ 23 h 38"/>
                      <a:gd name="T14" fmla="*/ 36 w 37"/>
                      <a:gd name="T15" fmla="*/ 34 h 38"/>
                      <a:gd name="T16" fmla="*/ 23 w 37"/>
                      <a:gd name="T17" fmla="*/ 36 h 38"/>
                      <a:gd name="T18" fmla="*/ 19 w 37"/>
                      <a:gd name="T19" fmla="*/ 26 h 38"/>
                      <a:gd name="T20" fmla="*/ 18 w 37"/>
                      <a:gd name="T21" fmla="*/ 33 h 38"/>
                      <a:gd name="T22" fmla="*/ 13 w 37"/>
                      <a:gd name="T23" fmla="*/ 36 h 38"/>
                      <a:gd name="T24" fmla="*/ 0 w 37"/>
                      <a:gd name="T25" fmla="*/ 36 h 38"/>
                      <a:gd name="T26" fmla="*/ 0 w 37"/>
                      <a:gd name="T27" fmla="*/ 38 h 38"/>
                      <a:gd name="T28" fmla="*/ 19 w 37"/>
                      <a:gd name="T29" fmla="*/ 37 h 38"/>
                      <a:gd name="T30" fmla="*/ 19 w 37"/>
                      <a:gd name="T31" fmla="*/ 37 h 38"/>
                      <a:gd name="T32" fmla="*/ 19 w 37"/>
                      <a:gd name="T33" fmla="*/ 33 h 38"/>
                      <a:gd name="T34" fmla="*/ 19 w 37"/>
                      <a:gd name="T35" fmla="*/ 31 h 38"/>
                      <a:gd name="T36" fmla="*/ 21 w 37"/>
                      <a:gd name="T37" fmla="*/ 29 h 38"/>
                      <a:gd name="T38" fmla="*/ 22 w 37"/>
                      <a:gd name="T39" fmla="*/ 37 h 38"/>
                      <a:gd name="T40" fmla="*/ 23 w 37"/>
                      <a:gd name="T41" fmla="*/ 37 h 38"/>
                      <a:gd name="T42" fmla="*/ 36 w 37"/>
                      <a:gd name="T43" fmla="*/ 37 h 38"/>
                      <a:gd name="T44" fmla="*/ 37 w 37"/>
                      <a:gd name="T45" fmla="*/ 36 h 38"/>
                      <a:gd name="T46" fmla="*/ 31 w 37"/>
                      <a:gd name="T47" fmla="*/ 14 h 38"/>
                      <a:gd name="T48" fmla="*/ 23 w 37"/>
                      <a:gd name="T49" fmla="*/ 2 h 38"/>
                      <a:gd name="T50" fmla="*/ 11 w 37"/>
                      <a:gd name="T51" fmla="*/ 7 h 38"/>
                      <a:gd name="T52" fmla="*/ 0 w 37"/>
                      <a:gd name="T53" fmla="*/ 36 h 38"/>
                      <a:gd name="T54" fmla="*/ 1 w 37"/>
                      <a:gd name="T55" fmla="*/ 36 h 38"/>
                      <a:gd name="T56" fmla="*/ 3 w 37"/>
                      <a:gd name="T57" fmla="*/ 34 h 38"/>
                      <a:gd name="T58" fmla="*/ 1 w 37"/>
                      <a:gd name="T59" fmla="*/ 3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8">
                        <a:moveTo>
                          <a:pt x="1" y="34"/>
                        </a:moveTo>
                        <a:cubicBezTo>
                          <a:pt x="2" y="35"/>
                          <a:pt x="3" y="34"/>
                          <a:pt x="3" y="32"/>
                        </a:cubicBezTo>
                        <a:cubicBezTo>
                          <a:pt x="3" y="30"/>
                          <a:pt x="4" y="29"/>
                          <a:pt x="4" y="27"/>
                        </a:cubicBezTo>
                        <a:cubicBezTo>
                          <a:pt x="5" y="24"/>
                          <a:pt x="7" y="21"/>
                          <a:pt x="8" y="18"/>
                        </a:cubicBezTo>
                        <a:cubicBezTo>
                          <a:pt x="9" y="15"/>
                          <a:pt x="11" y="11"/>
                          <a:pt x="12" y="8"/>
                        </a:cubicBezTo>
                        <a:cubicBezTo>
                          <a:pt x="16" y="0"/>
                          <a:pt x="23" y="3"/>
                          <a:pt x="26" y="9"/>
                        </a:cubicBezTo>
                        <a:cubicBezTo>
                          <a:pt x="29" y="13"/>
                          <a:pt x="30" y="18"/>
                          <a:pt x="32" y="23"/>
                        </a:cubicBezTo>
                        <a:cubicBezTo>
                          <a:pt x="34" y="27"/>
                          <a:pt x="35" y="30"/>
                          <a:pt x="36" y="34"/>
                        </a:cubicBezTo>
                        <a:cubicBezTo>
                          <a:pt x="36" y="37"/>
                          <a:pt x="23" y="36"/>
                          <a:pt x="23" y="36"/>
                        </a:cubicBezTo>
                        <a:cubicBezTo>
                          <a:pt x="23" y="34"/>
                          <a:pt x="23" y="24"/>
                          <a:pt x="19" y="26"/>
                        </a:cubicBezTo>
                        <a:cubicBezTo>
                          <a:pt x="17" y="27"/>
                          <a:pt x="18" y="31"/>
                          <a:pt x="18" y="33"/>
                        </a:cubicBezTo>
                        <a:cubicBezTo>
                          <a:pt x="18" y="36"/>
                          <a:pt x="17" y="36"/>
                          <a:pt x="13" y="36"/>
                        </a:cubicBezTo>
                        <a:cubicBezTo>
                          <a:pt x="9" y="36"/>
                          <a:pt x="5" y="36"/>
                          <a:pt x="0" y="36"/>
                        </a:cubicBezTo>
                        <a:cubicBezTo>
                          <a:pt x="0" y="36"/>
                          <a:pt x="0" y="38"/>
                          <a:pt x="0" y="38"/>
                        </a:cubicBezTo>
                        <a:cubicBezTo>
                          <a:pt x="6" y="37"/>
                          <a:pt x="13" y="38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5"/>
                          <a:pt x="19" y="34"/>
                          <a:pt x="19" y="33"/>
                        </a:cubicBezTo>
                        <a:cubicBezTo>
                          <a:pt x="19" y="32"/>
                          <a:pt x="19" y="32"/>
                          <a:pt x="19" y="31"/>
                        </a:cubicBezTo>
                        <a:cubicBezTo>
                          <a:pt x="19" y="30"/>
                          <a:pt x="19" y="29"/>
                          <a:pt x="21" y="29"/>
                        </a:cubicBezTo>
                        <a:cubicBezTo>
                          <a:pt x="22" y="31"/>
                          <a:pt x="21" y="34"/>
                          <a:pt x="22" y="37"/>
                        </a:cubicBezTo>
                        <a:cubicBezTo>
                          <a:pt x="22" y="37"/>
                          <a:pt x="22" y="37"/>
                          <a:pt x="23" y="37"/>
                        </a:cubicBezTo>
                        <a:cubicBezTo>
                          <a:pt x="27" y="37"/>
                          <a:pt x="32" y="37"/>
                          <a:pt x="36" y="37"/>
                        </a:cubicBezTo>
                        <a:cubicBezTo>
                          <a:pt x="37" y="37"/>
                          <a:pt x="37" y="37"/>
                          <a:pt x="37" y="36"/>
                        </a:cubicBezTo>
                        <a:cubicBezTo>
                          <a:pt x="37" y="28"/>
                          <a:pt x="33" y="21"/>
                          <a:pt x="31" y="14"/>
                        </a:cubicBezTo>
                        <a:cubicBezTo>
                          <a:pt x="29" y="11"/>
                          <a:pt x="27" y="4"/>
                          <a:pt x="23" y="2"/>
                        </a:cubicBezTo>
                        <a:cubicBezTo>
                          <a:pt x="18" y="0"/>
                          <a:pt x="14" y="3"/>
                          <a:pt x="11" y="7"/>
                        </a:cubicBezTo>
                        <a:cubicBezTo>
                          <a:pt x="6" y="15"/>
                          <a:pt x="2" y="27"/>
                          <a:pt x="0" y="36"/>
                        </a:cubicBezTo>
                        <a:cubicBezTo>
                          <a:pt x="0" y="37"/>
                          <a:pt x="1" y="37"/>
                          <a:pt x="1" y="36"/>
                        </a:cubicBezTo>
                        <a:cubicBezTo>
                          <a:pt x="2" y="36"/>
                          <a:pt x="2" y="35"/>
                          <a:pt x="3" y="34"/>
                        </a:cubicBezTo>
                        <a:cubicBezTo>
                          <a:pt x="3" y="34"/>
                          <a:pt x="2" y="33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Freeform 410"/>
                  <p:cNvSpPr>
                    <a:spLocks/>
                  </p:cNvSpPr>
                  <p:nvPr/>
                </p:nvSpPr>
                <p:spPr bwMode="auto">
                  <a:xfrm>
                    <a:off x="1023938" y="2757488"/>
                    <a:ext cx="4763" cy="9525"/>
                  </a:xfrm>
                  <a:custGeom>
                    <a:avLst/>
                    <a:gdLst>
                      <a:gd name="T0" fmla="*/ 4 w 5"/>
                      <a:gd name="T1" fmla="*/ 0 h 9"/>
                      <a:gd name="T2" fmla="*/ 1 w 5"/>
                      <a:gd name="T3" fmla="*/ 4 h 9"/>
                      <a:gd name="T4" fmla="*/ 3 w 5"/>
                      <a:gd name="T5" fmla="*/ 8 h 9"/>
                      <a:gd name="T6" fmla="*/ 4 w 5"/>
                      <a:gd name="T7" fmla="*/ 8 h 9"/>
                      <a:gd name="T8" fmla="*/ 2 w 5"/>
                      <a:gd name="T9" fmla="*/ 5 h 9"/>
                      <a:gd name="T10" fmla="*/ 4 w 5"/>
                      <a:gd name="T11" fmla="*/ 1 h 9"/>
                      <a:gd name="T12" fmla="*/ 4 w 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4" y="0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6"/>
                          <a:pt x="3" y="7"/>
                          <a:pt x="3" y="8"/>
                        </a:cubicBezTo>
                        <a:cubicBezTo>
                          <a:pt x="3" y="9"/>
                          <a:pt x="5" y="9"/>
                          <a:pt x="4" y="8"/>
                        </a:cubicBezTo>
                        <a:cubicBezTo>
                          <a:pt x="4" y="6"/>
                          <a:pt x="2" y="6"/>
                          <a:pt x="2" y="5"/>
                        </a:cubicBezTo>
                        <a:cubicBezTo>
                          <a:pt x="2" y="4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Freeform 411"/>
                  <p:cNvSpPr>
                    <a:spLocks/>
                  </p:cNvSpPr>
                  <p:nvPr/>
                </p:nvSpPr>
                <p:spPr bwMode="auto">
                  <a:xfrm>
                    <a:off x="1027113" y="2757488"/>
                    <a:ext cx="4763" cy="9525"/>
                  </a:xfrm>
                  <a:custGeom>
                    <a:avLst/>
                    <a:gdLst>
                      <a:gd name="T0" fmla="*/ 1 w 5"/>
                      <a:gd name="T1" fmla="*/ 1 h 9"/>
                      <a:gd name="T2" fmla="*/ 3 w 5"/>
                      <a:gd name="T3" fmla="*/ 4 h 9"/>
                      <a:gd name="T4" fmla="*/ 1 w 5"/>
                      <a:gd name="T5" fmla="*/ 8 h 9"/>
                      <a:gd name="T6" fmla="*/ 1 w 5"/>
                      <a:gd name="T7" fmla="*/ 9 h 9"/>
                      <a:gd name="T8" fmla="*/ 5 w 5"/>
                      <a:gd name="T9" fmla="*/ 5 h 9"/>
                      <a:gd name="T10" fmla="*/ 2 w 5"/>
                      <a:gd name="T11" fmla="*/ 0 h 9"/>
                      <a:gd name="T12" fmla="*/ 1 w 5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1" y="1"/>
                        </a:moveTo>
                        <a:cubicBezTo>
                          <a:pt x="2" y="2"/>
                          <a:pt x="3" y="3"/>
                          <a:pt x="3" y="4"/>
                        </a:cubicBezTo>
                        <a:cubicBezTo>
                          <a:pt x="4" y="5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3" y="8"/>
                          <a:pt x="5" y="6"/>
                          <a:pt x="5" y="5"/>
                        </a:cubicBezTo>
                        <a:cubicBezTo>
                          <a:pt x="5" y="3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Freeform 412"/>
                  <p:cNvSpPr>
                    <a:spLocks/>
                  </p:cNvSpPr>
                  <p:nvPr/>
                </p:nvSpPr>
                <p:spPr bwMode="auto">
                  <a:xfrm>
                    <a:off x="1023938" y="2763838"/>
                    <a:ext cx="4763" cy="26988"/>
                  </a:xfrm>
                  <a:custGeom>
                    <a:avLst/>
                    <a:gdLst>
                      <a:gd name="T0" fmla="*/ 3 w 4"/>
                      <a:gd name="T1" fmla="*/ 1 h 25"/>
                      <a:gd name="T2" fmla="*/ 0 w 4"/>
                      <a:gd name="T3" fmla="*/ 8 h 25"/>
                      <a:gd name="T4" fmla="*/ 1 w 4"/>
                      <a:gd name="T5" fmla="*/ 24 h 25"/>
                      <a:gd name="T6" fmla="*/ 3 w 4"/>
                      <a:gd name="T7" fmla="*/ 24 h 25"/>
                      <a:gd name="T8" fmla="*/ 1 w 4"/>
                      <a:gd name="T9" fmla="*/ 13 h 25"/>
                      <a:gd name="T10" fmla="*/ 4 w 4"/>
                      <a:gd name="T11" fmla="*/ 2 h 25"/>
                      <a:gd name="T12" fmla="*/ 3 w 4"/>
                      <a:gd name="T13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5">
                        <a:moveTo>
                          <a:pt x="3" y="1"/>
                        </a:moveTo>
                        <a:cubicBezTo>
                          <a:pt x="0" y="4"/>
                          <a:pt x="0" y="4"/>
                          <a:pt x="0" y="8"/>
                        </a:cubicBezTo>
                        <a:cubicBezTo>
                          <a:pt x="0" y="14"/>
                          <a:pt x="1" y="19"/>
                          <a:pt x="1" y="24"/>
                        </a:cubicBezTo>
                        <a:cubicBezTo>
                          <a:pt x="1" y="25"/>
                          <a:pt x="3" y="25"/>
                          <a:pt x="3" y="24"/>
                        </a:cubicBezTo>
                        <a:cubicBezTo>
                          <a:pt x="3" y="20"/>
                          <a:pt x="2" y="17"/>
                          <a:pt x="1" y="13"/>
                        </a:cubicBezTo>
                        <a:cubicBezTo>
                          <a:pt x="1" y="8"/>
                          <a:pt x="1" y="5"/>
                          <a:pt x="4" y="2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Freeform 413"/>
                  <p:cNvSpPr>
                    <a:spLocks/>
                  </p:cNvSpPr>
                  <p:nvPr/>
                </p:nvSpPr>
                <p:spPr bwMode="auto">
                  <a:xfrm>
                    <a:off x="1028700" y="2763838"/>
                    <a:ext cx="4763" cy="30163"/>
                  </a:xfrm>
                  <a:custGeom>
                    <a:avLst/>
                    <a:gdLst>
                      <a:gd name="T0" fmla="*/ 0 w 4"/>
                      <a:gd name="T1" fmla="*/ 2 h 29"/>
                      <a:gd name="T2" fmla="*/ 2 w 4"/>
                      <a:gd name="T3" fmla="*/ 15 h 29"/>
                      <a:gd name="T4" fmla="*/ 2 w 4"/>
                      <a:gd name="T5" fmla="*/ 28 h 29"/>
                      <a:gd name="T6" fmla="*/ 3 w 4"/>
                      <a:gd name="T7" fmla="*/ 28 h 29"/>
                      <a:gd name="T8" fmla="*/ 4 w 4"/>
                      <a:gd name="T9" fmla="*/ 11 h 29"/>
                      <a:gd name="T10" fmla="*/ 1 w 4"/>
                      <a:gd name="T11" fmla="*/ 1 h 29"/>
                      <a:gd name="T12" fmla="*/ 0 w 4"/>
                      <a:gd name="T1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9">
                        <a:moveTo>
                          <a:pt x="0" y="2"/>
                        </a:moveTo>
                        <a:cubicBezTo>
                          <a:pt x="3" y="5"/>
                          <a:pt x="2" y="11"/>
                          <a:pt x="2" y="15"/>
                        </a:cubicBezTo>
                        <a:cubicBezTo>
                          <a:pt x="2" y="19"/>
                          <a:pt x="2" y="24"/>
                          <a:pt x="2" y="28"/>
                        </a:cubicBezTo>
                        <a:cubicBezTo>
                          <a:pt x="2" y="29"/>
                          <a:pt x="3" y="29"/>
                          <a:pt x="3" y="28"/>
                        </a:cubicBezTo>
                        <a:cubicBezTo>
                          <a:pt x="3" y="23"/>
                          <a:pt x="3" y="17"/>
                          <a:pt x="4" y="11"/>
                        </a:cubicBezTo>
                        <a:cubicBezTo>
                          <a:pt x="4" y="8"/>
                          <a:pt x="4" y="4"/>
                          <a:pt x="1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Freeform 414"/>
                  <p:cNvSpPr>
                    <a:spLocks/>
                  </p:cNvSpPr>
                  <p:nvPr/>
                </p:nvSpPr>
                <p:spPr bwMode="auto">
                  <a:xfrm>
                    <a:off x="1025525" y="2767013"/>
                    <a:ext cx="4763" cy="4763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0 h 4"/>
                      <a:gd name="T4" fmla="*/ 4 w 5"/>
                      <a:gd name="T5" fmla="*/ 0 h 4"/>
                      <a:gd name="T6" fmla="*/ 0 w 5"/>
                      <a:gd name="T7" fmla="*/ 3 h 4"/>
                      <a:gd name="T8" fmla="*/ 0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cubicBezTo>
                          <a:pt x="2" y="2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Freeform 415"/>
                  <p:cNvSpPr>
                    <a:spLocks/>
                  </p:cNvSpPr>
                  <p:nvPr/>
                </p:nvSpPr>
                <p:spPr bwMode="auto">
                  <a:xfrm>
                    <a:off x="1023938" y="2768601"/>
                    <a:ext cx="7938" cy="6350"/>
                  </a:xfrm>
                  <a:custGeom>
                    <a:avLst/>
                    <a:gdLst>
                      <a:gd name="T0" fmla="*/ 1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1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5"/>
                        </a:moveTo>
                        <a:cubicBezTo>
                          <a:pt x="3" y="4"/>
                          <a:pt x="4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1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Freeform 416"/>
                  <p:cNvSpPr>
                    <a:spLocks/>
                  </p:cNvSpPr>
                  <p:nvPr/>
                </p:nvSpPr>
                <p:spPr bwMode="auto">
                  <a:xfrm>
                    <a:off x="1025525" y="2770188"/>
                    <a:ext cx="6350" cy="6350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6 w 7"/>
                      <a:gd name="T3" fmla="*/ 1 h 6"/>
                      <a:gd name="T4" fmla="*/ 6 w 7"/>
                      <a:gd name="T5" fmla="*/ 0 h 6"/>
                      <a:gd name="T6" fmla="*/ 0 w 7"/>
                      <a:gd name="T7" fmla="*/ 5 h 6"/>
                      <a:gd name="T8" fmla="*/ 1 w 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3" y="4"/>
                          <a:pt x="4" y="3"/>
                          <a:pt x="6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Freeform 417"/>
                  <p:cNvSpPr>
                    <a:spLocks/>
                  </p:cNvSpPr>
                  <p:nvPr/>
                </p:nvSpPr>
                <p:spPr bwMode="auto">
                  <a:xfrm>
                    <a:off x="1025525" y="2771776"/>
                    <a:ext cx="6350" cy="6350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Freeform 418"/>
                  <p:cNvSpPr>
                    <a:spLocks/>
                  </p:cNvSpPr>
                  <p:nvPr/>
                </p:nvSpPr>
                <p:spPr bwMode="auto">
                  <a:xfrm>
                    <a:off x="1027113" y="2773363"/>
                    <a:ext cx="4763" cy="6350"/>
                  </a:xfrm>
                  <a:custGeom>
                    <a:avLst/>
                    <a:gdLst>
                      <a:gd name="T0" fmla="*/ 1 w 5"/>
                      <a:gd name="T1" fmla="*/ 5 h 6"/>
                      <a:gd name="T2" fmla="*/ 4 w 5"/>
                      <a:gd name="T3" fmla="*/ 1 h 6"/>
                      <a:gd name="T4" fmla="*/ 4 w 5"/>
                      <a:gd name="T5" fmla="*/ 1 h 6"/>
                      <a:gd name="T6" fmla="*/ 0 w 5"/>
                      <a:gd name="T7" fmla="*/ 5 h 6"/>
                      <a:gd name="T8" fmla="*/ 1 w 5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1" y="5"/>
                        </a:moveTo>
                        <a:cubicBezTo>
                          <a:pt x="2" y="4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1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Freeform 419"/>
                  <p:cNvSpPr>
                    <a:spLocks/>
                  </p:cNvSpPr>
                  <p:nvPr/>
                </p:nvSpPr>
                <p:spPr bwMode="auto">
                  <a:xfrm>
                    <a:off x="1025525" y="2776538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5 w 5"/>
                      <a:gd name="T3" fmla="*/ 1 h 5"/>
                      <a:gd name="T4" fmla="*/ 4 w 5"/>
                      <a:gd name="T5" fmla="*/ 1 h 5"/>
                      <a:gd name="T6" fmla="*/ 4 w 5"/>
                      <a:gd name="T7" fmla="*/ 1 h 5"/>
                      <a:gd name="T8" fmla="*/ 5 w 5"/>
                      <a:gd name="T9" fmla="*/ 1 h 5"/>
                      <a:gd name="T10" fmla="*/ 5 w 5"/>
                      <a:gd name="T11" fmla="*/ 1 h 5"/>
                      <a:gd name="T12" fmla="*/ 4 w 5"/>
                      <a:gd name="T13" fmla="*/ 1 h 5"/>
                      <a:gd name="T14" fmla="*/ 1 w 5"/>
                      <a:gd name="T15" fmla="*/ 4 h 5"/>
                      <a:gd name="T16" fmla="*/ 1 w 5"/>
                      <a:gd name="T1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3" y="4"/>
                          <a:pt x="4" y="2"/>
                          <a:pt x="5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4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Freeform 420"/>
                  <p:cNvSpPr>
                    <a:spLocks/>
                  </p:cNvSpPr>
                  <p:nvPr/>
                </p:nvSpPr>
                <p:spPr bwMode="auto">
                  <a:xfrm>
                    <a:off x="1025525" y="2778126"/>
                    <a:ext cx="6350" cy="4763"/>
                  </a:xfrm>
                  <a:custGeom>
                    <a:avLst/>
                    <a:gdLst>
                      <a:gd name="T0" fmla="*/ 1 w 5"/>
                      <a:gd name="T1" fmla="*/ 3 h 4"/>
                      <a:gd name="T2" fmla="*/ 1 w 5"/>
                      <a:gd name="T3" fmla="*/ 3 h 4"/>
                      <a:gd name="T4" fmla="*/ 1 w 5"/>
                      <a:gd name="T5" fmla="*/ 4 h 4"/>
                      <a:gd name="T6" fmla="*/ 5 w 5"/>
                      <a:gd name="T7" fmla="*/ 1 h 4"/>
                      <a:gd name="T8" fmla="*/ 4 w 5"/>
                      <a:gd name="T9" fmla="*/ 0 h 4"/>
                      <a:gd name="T10" fmla="*/ 1 w 5"/>
                      <a:gd name="T11" fmla="*/ 3 h 4"/>
                      <a:gd name="T12" fmla="*/ 1 w 5"/>
                      <a:gd name="T13" fmla="*/ 3 h 4"/>
                      <a:gd name="T14" fmla="*/ 2 w 5"/>
                      <a:gd name="T15" fmla="*/ 3 h 4"/>
                      <a:gd name="T16" fmla="*/ 1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4" y="2"/>
                          <a:pt x="5" y="1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Freeform 421"/>
                  <p:cNvSpPr>
                    <a:spLocks/>
                  </p:cNvSpPr>
                  <p:nvPr/>
                </p:nvSpPr>
                <p:spPr bwMode="auto">
                  <a:xfrm>
                    <a:off x="1025525" y="2779713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4"/>
                      <a:gd name="T2" fmla="*/ 4 w 5"/>
                      <a:gd name="T3" fmla="*/ 1 h 4"/>
                      <a:gd name="T4" fmla="*/ 4 w 5"/>
                      <a:gd name="T5" fmla="*/ 0 h 4"/>
                      <a:gd name="T6" fmla="*/ 1 w 5"/>
                      <a:gd name="T7" fmla="*/ 3 h 4"/>
                      <a:gd name="T8" fmla="*/ 1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Freeform 422"/>
                  <p:cNvSpPr>
                    <a:spLocks/>
                  </p:cNvSpPr>
                  <p:nvPr/>
                </p:nvSpPr>
                <p:spPr bwMode="auto">
                  <a:xfrm>
                    <a:off x="1027113" y="2781301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Freeform 423"/>
                  <p:cNvSpPr>
                    <a:spLocks/>
                  </p:cNvSpPr>
                  <p:nvPr/>
                </p:nvSpPr>
                <p:spPr bwMode="auto">
                  <a:xfrm>
                    <a:off x="1027113" y="2784476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Freeform 424"/>
                  <p:cNvSpPr>
                    <a:spLocks/>
                  </p:cNvSpPr>
                  <p:nvPr/>
                </p:nvSpPr>
                <p:spPr bwMode="auto">
                  <a:xfrm>
                    <a:off x="1027113" y="2787651"/>
                    <a:ext cx="4763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Freeform 425"/>
                  <p:cNvSpPr>
                    <a:spLocks/>
                  </p:cNvSpPr>
                  <p:nvPr/>
                </p:nvSpPr>
                <p:spPr bwMode="auto">
                  <a:xfrm>
                    <a:off x="1028700" y="2789238"/>
                    <a:ext cx="3175" cy="4763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Freeform 426"/>
                  <p:cNvSpPr>
                    <a:spLocks/>
                  </p:cNvSpPr>
                  <p:nvPr/>
                </p:nvSpPr>
                <p:spPr bwMode="auto">
                  <a:xfrm>
                    <a:off x="1025525" y="2759076"/>
                    <a:ext cx="3175" cy="4763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1 w 4"/>
                      <a:gd name="T3" fmla="*/ 3 h 4"/>
                      <a:gd name="T4" fmla="*/ 1 w 4"/>
                      <a:gd name="T5" fmla="*/ 4 h 4"/>
                      <a:gd name="T6" fmla="*/ 4 w 4"/>
                      <a:gd name="T7" fmla="*/ 0 h 4"/>
                      <a:gd name="T8" fmla="*/ 3 w 4"/>
                      <a:gd name="T9" fmla="*/ 0 h 4"/>
                      <a:gd name="T10" fmla="*/ 1 w 4"/>
                      <a:gd name="T11" fmla="*/ 3 h 4"/>
                      <a:gd name="T12" fmla="*/ 1 w 4"/>
                      <a:gd name="T13" fmla="*/ 4 h 4"/>
                      <a:gd name="T14" fmla="*/ 1 w 4"/>
                      <a:gd name="T15" fmla="*/ 4 h 4"/>
                      <a:gd name="T16" fmla="*/ 1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3"/>
                          <a:pt x="3" y="2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Freeform 427"/>
                  <p:cNvSpPr>
                    <a:spLocks/>
                  </p:cNvSpPr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0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Freeform 428"/>
                  <p:cNvSpPr>
                    <a:spLocks/>
                  </p:cNvSpPr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4 w 5"/>
                      <a:gd name="T3" fmla="*/ 3 h 4"/>
                      <a:gd name="T4" fmla="*/ 4 w 5"/>
                      <a:gd name="T5" fmla="*/ 3 h 4"/>
                      <a:gd name="T6" fmla="*/ 0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1" y="1"/>
                          <a:pt x="3" y="3"/>
                          <a:pt x="4" y="3"/>
                        </a:cubicBezTo>
                        <a:cubicBezTo>
                          <a:pt x="4" y="4"/>
                          <a:pt x="5" y="3"/>
                          <a:pt x="4" y="3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Freeform 429"/>
                  <p:cNvSpPr>
                    <a:spLocks/>
                  </p:cNvSpPr>
                  <p:nvPr/>
                </p:nvSpPr>
                <p:spPr bwMode="auto">
                  <a:xfrm>
                    <a:off x="1025525" y="2759076"/>
                    <a:ext cx="6350" cy="4763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3 w 5"/>
                      <a:gd name="T3" fmla="*/ 4 h 4"/>
                      <a:gd name="T4" fmla="*/ 4 w 5"/>
                      <a:gd name="T5" fmla="*/ 3 h 4"/>
                      <a:gd name="T6" fmla="*/ 1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4" y="4"/>
                          <a:pt x="5" y="4"/>
                          <a:pt x="4" y="3"/>
                        </a:cubicBezTo>
                        <a:cubicBezTo>
                          <a:pt x="3" y="2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Freeform 430"/>
                  <p:cNvSpPr>
                    <a:spLocks/>
                  </p:cNvSpPr>
                  <p:nvPr/>
                </p:nvSpPr>
                <p:spPr bwMode="auto">
                  <a:xfrm>
                    <a:off x="1008063" y="2717801"/>
                    <a:ext cx="44450" cy="38100"/>
                  </a:xfrm>
                  <a:custGeom>
                    <a:avLst/>
                    <a:gdLst>
                      <a:gd name="T0" fmla="*/ 37 w 42"/>
                      <a:gd name="T1" fmla="*/ 20 h 36"/>
                      <a:gd name="T2" fmla="*/ 16 w 42"/>
                      <a:gd name="T3" fmla="*/ 2 h 36"/>
                      <a:gd name="T4" fmla="*/ 2 w 42"/>
                      <a:gd name="T5" fmla="*/ 21 h 36"/>
                      <a:gd name="T6" fmla="*/ 24 w 42"/>
                      <a:gd name="T7" fmla="*/ 34 h 36"/>
                      <a:gd name="T8" fmla="*/ 37 w 42"/>
                      <a:gd name="T9" fmla="*/ 18 h 36"/>
                      <a:gd name="T10" fmla="*/ 36 w 42"/>
                      <a:gd name="T11" fmla="*/ 19 h 36"/>
                      <a:gd name="T12" fmla="*/ 23 w 42"/>
                      <a:gd name="T13" fmla="*/ 33 h 36"/>
                      <a:gd name="T14" fmla="*/ 4 w 42"/>
                      <a:gd name="T15" fmla="*/ 22 h 36"/>
                      <a:gd name="T16" fmla="*/ 15 w 42"/>
                      <a:gd name="T17" fmla="*/ 4 h 36"/>
                      <a:gd name="T18" fmla="*/ 36 w 42"/>
                      <a:gd name="T19" fmla="*/ 20 h 36"/>
                      <a:gd name="T20" fmla="*/ 37 w 42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36">
                        <a:moveTo>
                          <a:pt x="37" y="20"/>
                        </a:moveTo>
                        <a:cubicBezTo>
                          <a:pt x="37" y="9"/>
                          <a:pt x="27" y="1"/>
                          <a:pt x="16" y="2"/>
                        </a:cubicBezTo>
                        <a:cubicBezTo>
                          <a:pt x="8" y="3"/>
                          <a:pt x="0" y="13"/>
                          <a:pt x="2" y="21"/>
                        </a:cubicBezTo>
                        <a:cubicBezTo>
                          <a:pt x="5" y="30"/>
                          <a:pt x="14" y="36"/>
                          <a:pt x="24" y="34"/>
                        </a:cubicBezTo>
                        <a:cubicBezTo>
                          <a:pt x="28" y="33"/>
                          <a:pt x="42" y="24"/>
                          <a:pt x="37" y="18"/>
                        </a:cubicBezTo>
                        <a:cubicBezTo>
                          <a:pt x="37" y="17"/>
                          <a:pt x="36" y="18"/>
                          <a:pt x="36" y="19"/>
                        </a:cubicBezTo>
                        <a:cubicBezTo>
                          <a:pt x="40" y="24"/>
                          <a:pt x="27" y="32"/>
                          <a:pt x="23" y="33"/>
                        </a:cubicBezTo>
                        <a:cubicBezTo>
                          <a:pt x="16" y="35"/>
                          <a:pt x="7" y="29"/>
                          <a:pt x="4" y="22"/>
                        </a:cubicBezTo>
                        <a:cubicBezTo>
                          <a:pt x="1" y="15"/>
                          <a:pt x="8" y="7"/>
                          <a:pt x="15" y="4"/>
                        </a:cubicBezTo>
                        <a:cubicBezTo>
                          <a:pt x="25" y="0"/>
                          <a:pt x="35" y="10"/>
                          <a:pt x="36" y="20"/>
                        </a:cubicBezTo>
                        <a:cubicBezTo>
                          <a:pt x="36" y="21"/>
                          <a:pt x="37" y="21"/>
                          <a:pt x="37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Freeform 431"/>
                  <p:cNvSpPr>
                    <a:spLocks/>
                  </p:cNvSpPr>
                  <p:nvPr/>
                </p:nvSpPr>
                <p:spPr bwMode="auto">
                  <a:xfrm>
                    <a:off x="1017588" y="2735263"/>
                    <a:ext cx="1588" cy="3175"/>
                  </a:xfrm>
                  <a:custGeom>
                    <a:avLst/>
                    <a:gdLst>
                      <a:gd name="T0" fmla="*/ 1 w 2"/>
                      <a:gd name="T1" fmla="*/ 1 h 4"/>
                      <a:gd name="T2" fmla="*/ 1 w 2"/>
                      <a:gd name="T3" fmla="*/ 0 h 4"/>
                      <a:gd name="T4" fmla="*/ 1 w 2"/>
                      <a:gd name="T5" fmla="*/ 0 h 4"/>
                      <a:gd name="T6" fmla="*/ 1 w 2"/>
                      <a:gd name="T7" fmla="*/ 3 h 4"/>
                      <a:gd name="T8" fmla="*/ 2 w 2"/>
                      <a:gd name="T9" fmla="*/ 3 h 4"/>
                      <a:gd name="T10" fmla="*/ 1 w 2"/>
                      <a:gd name="T11" fmla="*/ 0 h 4"/>
                      <a:gd name="T12" fmla="*/ 1 w 2"/>
                      <a:gd name="T13" fmla="*/ 0 h 4"/>
                      <a:gd name="T14" fmla="*/ 1 w 2"/>
                      <a:gd name="T15" fmla="*/ 1 h 4"/>
                      <a:gd name="T16" fmla="*/ 1 w 2"/>
                      <a:gd name="T1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Freeform 432"/>
                  <p:cNvSpPr>
                    <a:spLocks/>
                  </p:cNvSpPr>
                  <p:nvPr/>
                </p:nvSpPr>
                <p:spPr bwMode="auto">
                  <a:xfrm>
                    <a:off x="1017588" y="2738438"/>
                    <a:ext cx="7938" cy="0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7 w 7"/>
                      <a:gd name="T3" fmla="*/ 1 h 1"/>
                      <a:gd name="T4" fmla="*/ 7 w 7"/>
                      <a:gd name="T5" fmla="*/ 0 h 1"/>
                      <a:gd name="T6" fmla="*/ 1 w 7"/>
                      <a:gd name="T7" fmla="*/ 0 h 1"/>
                      <a:gd name="T8" fmla="*/ 1 w 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5" y="0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Freeform 433"/>
                  <p:cNvSpPr>
                    <a:spLocks/>
                  </p:cNvSpPr>
                  <p:nvPr/>
                </p:nvSpPr>
                <p:spPr bwMode="auto">
                  <a:xfrm>
                    <a:off x="1017588" y="2733676"/>
                    <a:ext cx="9525" cy="4763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6 w 9"/>
                      <a:gd name="T3" fmla="*/ 1 h 5"/>
                      <a:gd name="T4" fmla="*/ 8 w 9"/>
                      <a:gd name="T5" fmla="*/ 2 h 5"/>
                      <a:gd name="T6" fmla="*/ 8 w 9"/>
                      <a:gd name="T7" fmla="*/ 5 h 5"/>
                      <a:gd name="T8" fmla="*/ 8 w 9"/>
                      <a:gd name="T9" fmla="*/ 4 h 5"/>
                      <a:gd name="T10" fmla="*/ 7 w 9"/>
                      <a:gd name="T11" fmla="*/ 4 h 5"/>
                      <a:gd name="T12" fmla="*/ 7 w 9"/>
                      <a:gd name="T13" fmla="*/ 5 h 5"/>
                      <a:gd name="T14" fmla="*/ 8 w 9"/>
                      <a:gd name="T15" fmla="*/ 5 h 5"/>
                      <a:gd name="T16" fmla="*/ 9 w 9"/>
                      <a:gd name="T17" fmla="*/ 5 h 5"/>
                      <a:gd name="T18" fmla="*/ 9 w 9"/>
                      <a:gd name="T19" fmla="*/ 1 h 5"/>
                      <a:gd name="T20" fmla="*/ 7 w 9"/>
                      <a:gd name="T21" fmla="*/ 0 h 5"/>
                      <a:gd name="T22" fmla="*/ 1 w 9"/>
                      <a:gd name="T23" fmla="*/ 1 h 5"/>
                      <a:gd name="T24" fmla="*/ 1 w 9"/>
                      <a:gd name="T2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1"/>
                          <a:pt x="4" y="1"/>
                          <a:pt x="6" y="1"/>
                        </a:cubicBezTo>
                        <a:cubicBezTo>
                          <a:pt x="6" y="1"/>
                          <a:pt x="8" y="1"/>
                          <a:pt x="8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7" y="4"/>
                          <a:pt x="7" y="4"/>
                        </a:cubicBezTo>
                        <a:cubicBezTo>
                          <a:pt x="6" y="4"/>
                          <a:pt x="6" y="5"/>
                          <a:pt x="7" y="5"/>
                        </a:cubicBezTo>
                        <a:cubicBezTo>
                          <a:pt x="7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4"/>
                          <a:pt x="9" y="2"/>
                          <a:pt x="9" y="1"/>
                        </a:cubicBezTo>
                        <a:cubicBezTo>
                          <a:pt x="8" y="1"/>
                          <a:pt x="7" y="1"/>
                          <a:pt x="7" y="0"/>
                        </a:cubicBezTo>
                        <a:cubicBezTo>
                          <a:pt x="5" y="0"/>
                          <a:pt x="2" y="0"/>
                          <a:pt x="1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Freeform 434"/>
                  <p:cNvSpPr>
                    <a:spLocks/>
                  </p:cNvSpPr>
                  <p:nvPr/>
                </p:nvSpPr>
                <p:spPr bwMode="auto">
                  <a:xfrm>
                    <a:off x="1025525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3 w 4"/>
                      <a:gd name="T3" fmla="*/ 1 h 2"/>
                      <a:gd name="T4" fmla="*/ 3 w 4"/>
                      <a:gd name="T5" fmla="*/ 0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Freeform 435"/>
                  <p:cNvSpPr>
                    <a:spLocks/>
                  </p:cNvSpPr>
                  <p:nvPr/>
                </p:nvSpPr>
                <p:spPr bwMode="auto">
                  <a:xfrm>
                    <a:off x="1028700" y="2733676"/>
                    <a:ext cx="9525" cy="6350"/>
                  </a:xfrm>
                  <a:custGeom>
                    <a:avLst/>
                    <a:gdLst>
                      <a:gd name="T0" fmla="*/ 2 w 9"/>
                      <a:gd name="T1" fmla="*/ 5 h 6"/>
                      <a:gd name="T2" fmla="*/ 1 w 9"/>
                      <a:gd name="T3" fmla="*/ 1 h 6"/>
                      <a:gd name="T4" fmla="*/ 1 w 9"/>
                      <a:gd name="T5" fmla="*/ 2 h 6"/>
                      <a:gd name="T6" fmla="*/ 5 w 9"/>
                      <a:gd name="T7" fmla="*/ 2 h 6"/>
                      <a:gd name="T8" fmla="*/ 9 w 9"/>
                      <a:gd name="T9" fmla="*/ 1 h 6"/>
                      <a:gd name="T10" fmla="*/ 8 w 9"/>
                      <a:gd name="T11" fmla="*/ 1 h 6"/>
                      <a:gd name="T12" fmla="*/ 8 w 9"/>
                      <a:gd name="T13" fmla="*/ 4 h 6"/>
                      <a:gd name="T14" fmla="*/ 9 w 9"/>
                      <a:gd name="T15" fmla="*/ 4 h 6"/>
                      <a:gd name="T16" fmla="*/ 1 w 9"/>
                      <a:gd name="T17" fmla="*/ 4 h 6"/>
                      <a:gd name="T18" fmla="*/ 1 w 9"/>
                      <a:gd name="T19" fmla="*/ 5 h 6"/>
                      <a:gd name="T20" fmla="*/ 9 w 9"/>
                      <a:gd name="T21" fmla="*/ 5 h 6"/>
                      <a:gd name="T22" fmla="*/ 9 w 9"/>
                      <a:gd name="T23" fmla="*/ 4 h 6"/>
                      <a:gd name="T24" fmla="*/ 9 w 9"/>
                      <a:gd name="T25" fmla="*/ 1 h 6"/>
                      <a:gd name="T26" fmla="*/ 9 w 9"/>
                      <a:gd name="T27" fmla="*/ 0 h 6"/>
                      <a:gd name="T28" fmla="*/ 5 w 9"/>
                      <a:gd name="T29" fmla="*/ 1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1 w 9"/>
                      <a:gd name="T35" fmla="*/ 5 h 6"/>
                      <a:gd name="T36" fmla="*/ 2 w 9"/>
                      <a:gd name="T3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" h="6">
                        <a:moveTo>
                          <a:pt x="2" y="5"/>
                        </a:moveTo>
                        <a:cubicBezTo>
                          <a:pt x="2" y="4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2"/>
                          <a:pt x="8" y="3"/>
                          <a:pt x="8" y="4"/>
                        </a:cubicBezTo>
                        <a:cubicBezTo>
                          <a:pt x="8" y="4"/>
                          <a:pt x="9" y="4"/>
                          <a:pt x="9" y="4"/>
                        </a:cubicBezTo>
                        <a:cubicBezTo>
                          <a:pt x="6" y="4"/>
                          <a:pt x="4" y="5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4" y="6"/>
                          <a:pt x="6" y="5"/>
                          <a:pt x="9" y="5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3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6" y="1"/>
                          <a:pt x="5" y="1"/>
                        </a:cubicBezTo>
                        <a:cubicBezTo>
                          <a:pt x="4" y="1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Freeform 436"/>
                  <p:cNvSpPr>
                    <a:spLocks/>
                  </p:cNvSpPr>
                  <p:nvPr/>
                </p:nvSpPr>
                <p:spPr bwMode="auto">
                  <a:xfrm>
                    <a:off x="1038225" y="2732088"/>
                    <a:ext cx="9525" cy="4763"/>
                  </a:xfrm>
                  <a:custGeom>
                    <a:avLst/>
                    <a:gdLst>
                      <a:gd name="T0" fmla="*/ 1 w 9"/>
                      <a:gd name="T1" fmla="*/ 5 h 5"/>
                      <a:gd name="T2" fmla="*/ 4 w 9"/>
                      <a:gd name="T3" fmla="*/ 4 h 5"/>
                      <a:gd name="T4" fmla="*/ 8 w 9"/>
                      <a:gd name="T5" fmla="*/ 1 h 5"/>
                      <a:gd name="T6" fmla="*/ 8 w 9"/>
                      <a:gd name="T7" fmla="*/ 1 h 5"/>
                      <a:gd name="T8" fmla="*/ 4 w 9"/>
                      <a:gd name="T9" fmla="*/ 3 h 5"/>
                      <a:gd name="T10" fmla="*/ 1 w 9"/>
                      <a:gd name="T11" fmla="*/ 4 h 5"/>
                      <a:gd name="T12" fmla="*/ 1 w 9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1" y="5"/>
                        </a:move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1"/>
                        </a:cubicBezTo>
                        <a:cubicBezTo>
                          <a:pt x="6" y="1"/>
                          <a:pt x="5" y="2"/>
                          <a:pt x="4" y="3"/>
                        </a:cubicBezTo>
                        <a:cubicBezTo>
                          <a:pt x="3" y="3"/>
                          <a:pt x="2" y="4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Freeform 437"/>
                  <p:cNvSpPr>
                    <a:spLocks/>
                  </p:cNvSpPr>
                  <p:nvPr/>
                </p:nvSpPr>
                <p:spPr bwMode="auto">
                  <a:xfrm>
                    <a:off x="1009650" y="2735263"/>
                    <a:ext cx="9525" cy="1588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1 w 8"/>
                      <a:gd name="T3" fmla="*/ 0 h 2"/>
                      <a:gd name="T4" fmla="*/ 1 w 8"/>
                      <a:gd name="T5" fmla="*/ 1 h 2"/>
                      <a:gd name="T6" fmla="*/ 7 w 8"/>
                      <a:gd name="T7" fmla="*/ 2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5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1"/>
                          <a:pt x="5" y="2"/>
                          <a:pt x="7" y="2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438"/>
                  <p:cNvSpPr>
                    <a:spLocks/>
                  </p:cNvSpPr>
                  <p:nvPr/>
                </p:nvSpPr>
                <p:spPr bwMode="auto">
                  <a:xfrm>
                    <a:off x="1017588" y="2684463"/>
                    <a:ext cx="23813" cy="28575"/>
                  </a:xfrm>
                  <a:custGeom>
                    <a:avLst/>
                    <a:gdLst>
                      <a:gd name="T0" fmla="*/ 13 w 23"/>
                      <a:gd name="T1" fmla="*/ 13 h 27"/>
                      <a:gd name="T2" fmla="*/ 10 w 23"/>
                      <a:gd name="T3" fmla="*/ 2 h 27"/>
                      <a:gd name="T4" fmla="*/ 20 w 23"/>
                      <a:gd name="T5" fmla="*/ 11 h 27"/>
                      <a:gd name="T6" fmla="*/ 11 w 23"/>
                      <a:gd name="T7" fmla="*/ 27 h 27"/>
                      <a:gd name="T8" fmla="*/ 12 w 23"/>
                      <a:gd name="T9" fmla="*/ 27 h 27"/>
                      <a:gd name="T10" fmla="*/ 21 w 23"/>
                      <a:gd name="T11" fmla="*/ 8 h 27"/>
                      <a:gd name="T12" fmla="*/ 11 w 23"/>
                      <a:gd name="T13" fmla="*/ 1 h 27"/>
                      <a:gd name="T14" fmla="*/ 13 w 23"/>
                      <a:gd name="T15" fmla="*/ 14 h 27"/>
                      <a:gd name="T16" fmla="*/ 13 w 23"/>
                      <a:gd name="T17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7">
                        <a:moveTo>
                          <a:pt x="13" y="13"/>
                        </a:moveTo>
                        <a:cubicBezTo>
                          <a:pt x="5" y="16"/>
                          <a:pt x="2" y="4"/>
                          <a:pt x="10" y="2"/>
                        </a:cubicBezTo>
                        <a:cubicBezTo>
                          <a:pt x="16" y="0"/>
                          <a:pt x="21" y="6"/>
                          <a:pt x="20" y="11"/>
                        </a:cubicBezTo>
                        <a:cubicBezTo>
                          <a:pt x="18" y="18"/>
                          <a:pt x="10" y="19"/>
                          <a:pt x="11" y="27"/>
                        </a:cubicBezTo>
                        <a:cubicBezTo>
                          <a:pt x="11" y="27"/>
                          <a:pt x="12" y="27"/>
                          <a:pt x="12" y="27"/>
                        </a:cubicBezTo>
                        <a:cubicBezTo>
                          <a:pt x="10" y="19"/>
                          <a:pt x="23" y="16"/>
                          <a:pt x="21" y="8"/>
                        </a:cubicBezTo>
                        <a:cubicBezTo>
                          <a:pt x="20" y="3"/>
                          <a:pt x="16" y="0"/>
                          <a:pt x="11" y="1"/>
                        </a:cubicBezTo>
                        <a:cubicBezTo>
                          <a:pt x="0" y="1"/>
                          <a:pt x="4" y="17"/>
                          <a:pt x="13" y="14"/>
                        </a:cubicBezTo>
                        <a:cubicBezTo>
                          <a:pt x="14" y="13"/>
                          <a:pt x="14" y="13"/>
                          <a:pt x="1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439"/>
                  <p:cNvSpPr>
                    <a:spLocks/>
                  </p:cNvSpPr>
                  <p:nvPr/>
                </p:nvSpPr>
                <p:spPr bwMode="auto">
                  <a:xfrm>
                    <a:off x="1025525" y="2713038"/>
                    <a:ext cx="9525" cy="6350"/>
                  </a:xfrm>
                  <a:custGeom>
                    <a:avLst/>
                    <a:gdLst>
                      <a:gd name="T0" fmla="*/ 7 w 9"/>
                      <a:gd name="T1" fmla="*/ 1 h 6"/>
                      <a:gd name="T2" fmla="*/ 2 w 9"/>
                      <a:gd name="T3" fmla="*/ 4 h 6"/>
                      <a:gd name="T4" fmla="*/ 8 w 9"/>
                      <a:gd name="T5" fmla="*/ 1 h 6"/>
                      <a:gd name="T6" fmla="*/ 7 w 9"/>
                      <a:gd name="T7" fmla="*/ 1 h 6"/>
                      <a:gd name="T8" fmla="*/ 4 w 9"/>
                      <a:gd name="T9" fmla="*/ 4 h 6"/>
                      <a:gd name="T10" fmla="*/ 3 w 9"/>
                      <a:gd name="T11" fmla="*/ 2 h 6"/>
                      <a:gd name="T12" fmla="*/ 6 w 9"/>
                      <a:gd name="T13" fmla="*/ 2 h 6"/>
                      <a:gd name="T14" fmla="*/ 7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7" y="1"/>
                        </a:moveTo>
                        <a:cubicBezTo>
                          <a:pt x="5" y="0"/>
                          <a:pt x="0" y="1"/>
                          <a:pt x="2" y="4"/>
                        </a:cubicBezTo>
                        <a:cubicBezTo>
                          <a:pt x="4" y="6"/>
                          <a:pt x="9" y="4"/>
                          <a:pt x="8" y="1"/>
                        </a:cubicBezTo>
                        <a:cubicBezTo>
                          <a:pt x="8" y="0"/>
                          <a:pt x="7" y="1"/>
                          <a:pt x="7" y="1"/>
                        </a:cubicBezTo>
                        <a:cubicBezTo>
                          <a:pt x="8" y="3"/>
                          <a:pt x="5" y="4"/>
                          <a:pt x="4" y="4"/>
                        </a:cubicBezTo>
                        <a:cubicBezTo>
                          <a:pt x="3" y="3"/>
                          <a:pt x="2" y="2"/>
                          <a:pt x="3" y="2"/>
                        </a:cubicBezTo>
                        <a:cubicBezTo>
                          <a:pt x="4" y="2"/>
                          <a:pt x="5" y="1"/>
                          <a:pt x="6" y="2"/>
                        </a:cubicBezTo>
                        <a:cubicBezTo>
                          <a:pt x="6" y="2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440"/>
                  <p:cNvSpPr>
                    <a:spLocks/>
                  </p:cNvSpPr>
                  <p:nvPr/>
                </p:nvSpPr>
                <p:spPr bwMode="auto">
                  <a:xfrm>
                    <a:off x="1019175" y="2735263"/>
                    <a:ext cx="1588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441"/>
                  <p:cNvSpPr>
                    <a:spLocks/>
                  </p:cNvSpPr>
                  <p:nvPr/>
                </p:nvSpPr>
                <p:spPr bwMode="auto">
                  <a:xfrm>
                    <a:off x="1019175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0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442"/>
                  <p:cNvSpPr>
                    <a:spLocks/>
                  </p:cNvSpPr>
                  <p:nvPr/>
                </p:nvSpPr>
                <p:spPr bwMode="auto">
                  <a:xfrm>
                    <a:off x="1017588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3 h 3"/>
                      <a:gd name="T2" fmla="*/ 4 w 4"/>
                      <a:gd name="T3" fmla="*/ 0 h 3"/>
                      <a:gd name="T4" fmla="*/ 4 w 4"/>
                      <a:gd name="T5" fmla="*/ 0 h 3"/>
                      <a:gd name="T6" fmla="*/ 1 w 4"/>
                      <a:gd name="T7" fmla="*/ 3 h 3"/>
                      <a:gd name="T8" fmla="*/ 1 w 4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443"/>
                  <p:cNvSpPr>
                    <a:spLocks/>
                  </p:cNvSpPr>
                  <p:nvPr/>
                </p:nvSpPr>
                <p:spPr bwMode="auto">
                  <a:xfrm>
                    <a:off x="10191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4 w 4"/>
                      <a:gd name="T5" fmla="*/ 0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444"/>
                  <p:cNvSpPr>
                    <a:spLocks/>
                  </p:cNvSpPr>
                  <p:nvPr/>
                </p:nvSpPr>
                <p:spPr bwMode="auto">
                  <a:xfrm>
                    <a:off x="1020763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0 h 4"/>
                      <a:gd name="T4" fmla="*/ 3 w 3"/>
                      <a:gd name="T5" fmla="*/ 0 h 4"/>
                      <a:gd name="T6" fmla="*/ 0 w 3"/>
                      <a:gd name="T7" fmla="*/ 3 h 4"/>
                      <a:gd name="T8" fmla="*/ 0 w 3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445"/>
                  <p:cNvSpPr>
                    <a:spLocks/>
                  </p:cNvSpPr>
                  <p:nvPr/>
                </p:nvSpPr>
                <p:spPr bwMode="auto">
                  <a:xfrm>
                    <a:off x="1020763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0 h 4"/>
                      <a:gd name="T4" fmla="*/ 4 w 4"/>
                      <a:gd name="T5" fmla="*/ 0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446"/>
                  <p:cNvSpPr>
                    <a:spLocks/>
                  </p:cNvSpPr>
                  <p:nvPr/>
                </p:nvSpPr>
                <p:spPr bwMode="auto">
                  <a:xfrm>
                    <a:off x="1022350" y="2735263"/>
                    <a:ext cx="3175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447"/>
                  <p:cNvSpPr>
                    <a:spLocks/>
                  </p:cNvSpPr>
                  <p:nvPr/>
                </p:nvSpPr>
                <p:spPr bwMode="auto">
                  <a:xfrm>
                    <a:off x="1023938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0 h 3"/>
                      <a:gd name="T6" fmla="*/ 0 w 2"/>
                      <a:gd name="T7" fmla="*/ 2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448"/>
                  <p:cNvSpPr>
                    <a:spLocks/>
                  </p:cNvSpPr>
                  <p:nvPr/>
                </p:nvSpPr>
                <p:spPr bwMode="auto">
                  <a:xfrm>
                    <a:off x="1028700" y="2735263"/>
                    <a:ext cx="3175" cy="1588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1 w 3"/>
                      <a:gd name="T7" fmla="*/ 1 h 2"/>
                      <a:gd name="T8" fmla="*/ 1 w 3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449"/>
                  <p:cNvSpPr>
                    <a:spLocks/>
                  </p:cNvSpPr>
                  <p:nvPr/>
                </p:nvSpPr>
                <p:spPr bwMode="auto">
                  <a:xfrm>
                    <a:off x="102870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3 w 3"/>
                      <a:gd name="T5" fmla="*/ 0 h 2"/>
                      <a:gd name="T6" fmla="*/ 3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0 w 3"/>
                      <a:gd name="T15" fmla="*/ 2 h 2"/>
                      <a:gd name="T16" fmla="*/ 1 w 3"/>
                      <a:gd name="T1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450"/>
                  <p:cNvSpPr>
                    <a:spLocks/>
                  </p:cNvSpPr>
                  <p:nvPr/>
                </p:nvSpPr>
                <p:spPr bwMode="auto">
                  <a:xfrm>
                    <a:off x="1030288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2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451"/>
                  <p:cNvSpPr>
                    <a:spLocks/>
                  </p:cNvSpPr>
                  <p:nvPr/>
                </p:nvSpPr>
                <p:spPr bwMode="auto">
                  <a:xfrm>
                    <a:off x="10318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2 w 4"/>
                      <a:gd name="T3" fmla="*/ 2 h 3"/>
                      <a:gd name="T4" fmla="*/ 4 w 4"/>
                      <a:gd name="T5" fmla="*/ 0 h 3"/>
                      <a:gd name="T6" fmla="*/ 3 w 4"/>
                      <a:gd name="T7" fmla="*/ 0 h 3"/>
                      <a:gd name="T8" fmla="*/ 2 w 4"/>
                      <a:gd name="T9" fmla="*/ 1 h 3"/>
                      <a:gd name="T10" fmla="*/ 0 w 4"/>
                      <a:gd name="T11" fmla="*/ 2 h 3"/>
                      <a:gd name="T12" fmla="*/ 0 w 4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452"/>
                  <p:cNvSpPr>
                    <a:spLocks/>
                  </p:cNvSpPr>
                  <p:nvPr/>
                </p:nvSpPr>
                <p:spPr bwMode="auto">
                  <a:xfrm>
                    <a:off x="1031875" y="2735263"/>
                    <a:ext cx="4763" cy="3175"/>
                  </a:xfrm>
                  <a:custGeom>
                    <a:avLst/>
                    <a:gdLst>
                      <a:gd name="T0" fmla="*/ 1 w 5"/>
                      <a:gd name="T1" fmla="*/ 3 h 3"/>
                      <a:gd name="T2" fmla="*/ 5 w 5"/>
                      <a:gd name="T3" fmla="*/ 0 h 3"/>
                      <a:gd name="T4" fmla="*/ 4 w 5"/>
                      <a:gd name="T5" fmla="*/ 0 h 3"/>
                      <a:gd name="T6" fmla="*/ 1 w 5"/>
                      <a:gd name="T7" fmla="*/ 3 h 3"/>
                      <a:gd name="T8" fmla="*/ 1 w 5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2" y="3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453"/>
                  <p:cNvSpPr>
                    <a:spLocks/>
                  </p:cNvSpPr>
                  <p:nvPr/>
                </p:nvSpPr>
                <p:spPr bwMode="auto">
                  <a:xfrm>
                    <a:off x="1033463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4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Freeform 454"/>
                  <p:cNvSpPr>
                    <a:spLocks/>
                  </p:cNvSpPr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0 w 3"/>
                      <a:gd name="T7" fmla="*/ 3 h 3"/>
                      <a:gd name="T8" fmla="*/ 0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Freeform 455"/>
                  <p:cNvSpPr>
                    <a:spLocks/>
                  </p:cNvSpPr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1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2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Freeform 476"/>
                  <p:cNvSpPr>
                    <a:spLocks noEditPoints="1"/>
                  </p:cNvSpPr>
                  <p:nvPr/>
                </p:nvSpPr>
                <p:spPr bwMode="auto">
                  <a:xfrm>
                    <a:off x="869950" y="2209801"/>
                    <a:ext cx="49213" cy="69850"/>
                  </a:xfrm>
                  <a:custGeom>
                    <a:avLst/>
                    <a:gdLst>
                      <a:gd name="T0" fmla="*/ 8 w 47"/>
                      <a:gd name="T1" fmla="*/ 40 h 66"/>
                      <a:gd name="T2" fmla="*/ 8 w 47"/>
                      <a:gd name="T3" fmla="*/ 40 h 66"/>
                      <a:gd name="T4" fmla="*/ 23 w 47"/>
                      <a:gd name="T5" fmla="*/ 65 h 66"/>
                      <a:gd name="T6" fmla="*/ 30 w 47"/>
                      <a:gd name="T7" fmla="*/ 2 h 66"/>
                      <a:gd name="T8" fmla="*/ 30 w 47"/>
                      <a:gd name="T9" fmla="*/ 2 h 66"/>
                      <a:gd name="T10" fmla="*/ 34 w 47"/>
                      <a:gd name="T11" fmla="*/ 3 h 66"/>
                      <a:gd name="T12" fmla="*/ 41 w 47"/>
                      <a:gd name="T13" fmla="*/ 8 h 66"/>
                      <a:gd name="T14" fmla="*/ 45 w 47"/>
                      <a:gd name="T15" fmla="*/ 17 h 66"/>
                      <a:gd name="T16" fmla="*/ 43 w 47"/>
                      <a:gd name="T17" fmla="*/ 31 h 66"/>
                      <a:gd name="T18" fmla="*/ 39 w 47"/>
                      <a:gd name="T19" fmla="*/ 37 h 66"/>
                      <a:gd name="T20" fmla="*/ 32 w 47"/>
                      <a:gd name="T21" fmla="*/ 44 h 66"/>
                      <a:gd name="T22" fmla="*/ 29 w 47"/>
                      <a:gd name="T23" fmla="*/ 52 h 66"/>
                      <a:gd name="T24" fmla="*/ 29 w 47"/>
                      <a:gd name="T25" fmla="*/ 60 h 66"/>
                      <a:gd name="T26" fmla="*/ 28 w 47"/>
                      <a:gd name="T27" fmla="*/ 63 h 66"/>
                      <a:gd name="T28" fmla="*/ 26 w 47"/>
                      <a:gd name="T29" fmla="*/ 64 h 66"/>
                      <a:gd name="T30" fmla="*/ 19 w 47"/>
                      <a:gd name="T31" fmla="*/ 65 h 66"/>
                      <a:gd name="T32" fmla="*/ 16 w 47"/>
                      <a:gd name="T33" fmla="*/ 53 h 66"/>
                      <a:gd name="T34" fmla="*/ 15 w 47"/>
                      <a:gd name="T35" fmla="*/ 49 h 66"/>
                      <a:gd name="T36" fmla="*/ 10 w 47"/>
                      <a:gd name="T37" fmla="*/ 42 h 66"/>
                      <a:gd name="T38" fmla="*/ 8 w 47"/>
                      <a:gd name="T39" fmla="*/ 40 h 66"/>
                      <a:gd name="T40" fmla="*/ 8 w 47"/>
                      <a:gd name="T41" fmla="*/ 40 h 66"/>
                      <a:gd name="T42" fmla="*/ 3 w 47"/>
                      <a:gd name="T43" fmla="*/ 32 h 66"/>
                      <a:gd name="T44" fmla="*/ 2 w 47"/>
                      <a:gd name="T45" fmla="*/ 23 h 66"/>
                      <a:gd name="T46" fmla="*/ 6 w 47"/>
                      <a:gd name="T47" fmla="*/ 13 h 66"/>
                      <a:gd name="T48" fmla="*/ 18 w 47"/>
                      <a:gd name="T49" fmla="*/ 3 h 66"/>
                      <a:gd name="T50" fmla="*/ 30 w 47"/>
                      <a:gd name="T51" fmla="*/ 2 h 66"/>
                      <a:gd name="T52" fmla="*/ 12 w 47"/>
                      <a:gd name="T53" fmla="*/ 6 h 66"/>
                      <a:gd name="T54" fmla="*/ 0 w 47"/>
                      <a:gd name="T55" fmla="*/ 26 h 66"/>
                      <a:gd name="T56" fmla="*/ 3 w 47"/>
                      <a:gd name="T57" fmla="*/ 35 h 66"/>
                      <a:gd name="T58" fmla="*/ 12 w 47"/>
                      <a:gd name="T59" fmla="*/ 47 h 66"/>
                      <a:gd name="T60" fmla="*/ 14 w 47"/>
                      <a:gd name="T61" fmla="*/ 50 h 66"/>
                      <a:gd name="T62" fmla="*/ 15 w 47"/>
                      <a:gd name="T63" fmla="*/ 64 h 66"/>
                      <a:gd name="T64" fmla="*/ 14 w 47"/>
                      <a:gd name="T65" fmla="*/ 64 h 66"/>
                      <a:gd name="T66" fmla="*/ 15 w 47"/>
                      <a:gd name="T67" fmla="*/ 65 h 66"/>
                      <a:gd name="T68" fmla="*/ 16 w 47"/>
                      <a:gd name="T69" fmla="*/ 65 h 66"/>
                      <a:gd name="T70" fmla="*/ 24 w 47"/>
                      <a:gd name="T71" fmla="*/ 66 h 66"/>
                      <a:gd name="T72" fmla="*/ 30 w 47"/>
                      <a:gd name="T73" fmla="*/ 59 h 66"/>
                      <a:gd name="T74" fmla="*/ 30 w 47"/>
                      <a:gd name="T75" fmla="*/ 52 h 66"/>
                      <a:gd name="T76" fmla="*/ 34 w 47"/>
                      <a:gd name="T77" fmla="*/ 43 h 66"/>
                      <a:gd name="T78" fmla="*/ 40 w 47"/>
                      <a:gd name="T79" fmla="*/ 37 h 66"/>
                      <a:gd name="T80" fmla="*/ 46 w 47"/>
                      <a:gd name="T81" fmla="*/ 25 h 66"/>
                      <a:gd name="T82" fmla="*/ 34 w 47"/>
                      <a:gd name="T83" fmla="*/ 1 h 66"/>
                      <a:gd name="T84" fmla="*/ 27 w 47"/>
                      <a:gd name="T8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7" h="66">
                        <a:moveTo>
                          <a:pt x="8" y="40"/>
                        </a:move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moveTo>
                          <a:pt x="23" y="65"/>
                        </a:move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moveTo>
                          <a:pt x="30" y="2"/>
                        </a:moveTo>
                        <a:cubicBezTo>
                          <a:pt x="32" y="2"/>
                          <a:pt x="33" y="2"/>
                          <a:pt x="34" y="3"/>
                        </a:cubicBezTo>
                        <a:cubicBezTo>
                          <a:pt x="36" y="3"/>
                          <a:pt x="37" y="4"/>
                          <a:pt x="38" y="5"/>
                        </a:cubicBezTo>
                        <a:cubicBezTo>
                          <a:pt x="39" y="6"/>
                          <a:pt x="40" y="6"/>
                          <a:pt x="41" y="8"/>
                        </a:cubicBezTo>
                        <a:cubicBezTo>
                          <a:pt x="42" y="9"/>
                          <a:pt x="42" y="10"/>
                          <a:pt x="43" y="12"/>
                        </a:cubicBezTo>
                        <a:cubicBezTo>
                          <a:pt x="44" y="14"/>
                          <a:pt x="44" y="15"/>
                          <a:pt x="45" y="17"/>
                        </a:cubicBezTo>
                        <a:cubicBezTo>
                          <a:pt x="45" y="20"/>
                          <a:pt x="45" y="22"/>
                          <a:pt x="45" y="25"/>
                        </a:cubicBezTo>
                        <a:cubicBezTo>
                          <a:pt x="44" y="27"/>
                          <a:pt x="44" y="29"/>
                          <a:pt x="43" y="31"/>
                        </a:cubicBezTo>
                        <a:cubicBezTo>
                          <a:pt x="42" y="32"/>
                          <a:pt x="41" y="34"/>
                          <a:pt x="40" y="35"/>
                        </a:cubicBezTo>
                        <a:cubicBezTo>
                          <a:pt x="40" y="36"/>
                          <a:pt x="39" y="37"/>
                          <a:pt x="39" y="37"/>
                        </a:cubicBezTo>
                        <a:cubicBezTo>
                          <a:pt x="38" y="38"/>
                          <a:pt x="37" y="39"/>
                          <a:pt x="36" y="39"/>
                        </a:cubicBezTo>
                        <a:cubicBezTo>
                          <a:pt x="35" y="41"/>
                          <a:pt x="34" y="42"/>
                          <a:pt x="32" y="44"/>
                        </a:cubicBezTo>
                        <a:cubicBezTo>
                          <a:pt x="31" y="46"/>
                          <a:pt x="30" y="48"/>
                          <a:pt x="30" y="50"/>
                        </a:cubicBezTo>
                        <a:cubicBezTo>
                          <a:pt x="29" y="50"/>
                          <a:pt x="29" y="51"/>
                          <a:pt x="29" y="52"/>
                        </a:cubicBezTo>
                        <a:cubicBezTo>
                          <a:pt x="29" y="53"/>
                          <a:pt x="29" y="54"/>
                          <a:pt x="29" y="55"/>
                        </a:cubicBezTo>
                        <a:cubicBezTo>
                          <a:pt x="29" y="57"/>
                          <a:pt x="29" y="58"/>
                          <a:pt x="29" y="60"/>
                        </a:cubicBezTo>
                        <a:cubicBezTo>
                          <a:pt x="29" y="61"/>
                          <a:pt x="29" y="61"/>
                          <a:pt x="29" y="62"/>
                        </a:cubicBezTo>
                        <a:cubicBezTo>
                          <a:pt x="29" y="62"/>
                          <a:pt x="28" y="62"/>
                          <a:pt x="28" y="63"/>
                        </a:cubicBezTo>
                        <a:cubicBezTo>
                          <a:pt x="28" y="63"/>
                          <a:pt x="28" y="63"/>
                          <a:pt x="27" y="63"/>
                        </a:cubicBezTo>
                        <a:cubicBezTo>
                          <a:pt x="27" y="64"/>
                          <a:pt x="26" y="64"/>
                          <a:pt x="26" y="64"/>
                        </a:cubicBezTo>
                        <a:cubicBezTo>
                          <a:pt x="25" y="64"/>
                          <a:pt x="24" y="65"/>
                          <a:pt x="23" y="65"/>
                        </a:cubicBezTo>
                        <a:cubicBezTo>
                          <a:pt x="22" y="65"/>
                          <a:pt x="20" y="65"/>
                          <a:pt x="19" y="65"/>
                        </a:cubicBezTo>
                        <a:cubicBezTo>
                          <a:pt x="18" y="65"/>
                          <a:pt x="17" y="64"/>
                          <a:pt x="16" y="64"/>
                        </a:cubicBezTo>
                        <a:cubicBezTo>
                          <a:pt x="16" y="60"/>
                          <a:pt x="17" y="56"/>
                          <a:pt x="16" y="53"/>
                        </a:cubicBezTo>
                        <a:cubicBezTo>
                          <a:pt x="16" y="52"/>
                          <a:pt x="16" y="51"/>
                          <a:pt x="15" y="50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8"/>
                          <a:pt x="14" y="48"/>
                          <a:pt x="14" y="47"/>
                        </a:cubicBezTo>
                        <a:cubicBezTo>
                          <a:pt x="13" y="46"/>
                          <a:pt x="11" y="44"/>
                          <a:pt x="10" y="42"/>
                        </a:cubicBezTo>
                        <a:cubicBezTo>
                          <a:pt x="9" y="42"/>
                          <a:pt x="9" y="41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6" y="38"/>
                          <a:pt x="4" y="35"/>
                          <a:pt x="3" y="32"/>
                        </a:cubicBezTo>
                        <a:cubicBezTo>
                          <a:pt x="2" y="30"/>
                          <a:pt x="2" y="29"/>
                          <a:pt x="2" y="27"/>
                        </a:cubicBezTo>
                        <a:cubicBezTo>
                          <a:pt x="1" y="26"/>
                          <a:pt x="1" y="24"/>
                          <a:pt x="2" y="23"/>
                        </a:cubicBezTo>
                        <a:cubicBezTo>
                          <a:pt x="2" y="21"/>
                          <a:pt x="2" y="20"/>
                          <a:pt x="3" y="18"/>
                        </a:cubicBezTo>
                        <a:cubicBezTo>
                          <a:pt x="4" y="16"/>
                          <a:pt x="5" y="14"/>
                          <a:pt x="6" y="13"/>
                        </a:cubicBezTo>
                        <a:cubicBezTo>
                          <a:pt x="8" y="11"/>
                          <a:pt x="10" y="9"/>
                          <a:pt x="12" y="7"/>
                        </a:cubicBezTo>
                        <a:cubicBezTo>
                          <a:pt x="14" y="6"/>
                          <a:pt x="16" y="4"/>
                          <a:pt x="18" y="3"/>
                        </a:cubicBezTo>
                        <a:cubicBezTo>
                          <a:pt x="21" y="3"/>
                          <a:pt x="23" y="2"/>
                          <a:pt x="25" y="2"/>
                        </a:cubicBezTo>
                        <a:cubicBezTo>
                          <a:pt x="27" y="1"/>
                          <a:pt x="28" y="1"/>
                          <a:pt x="30" y="2"/>
                        </a:cubicBezTo>
                        <a:moveTo>
                          <a:pt x="27" y="0"/>
                        </a:moveTo>
                        <a:cubicBezTo>
                          <a:pt x="21" y="1"/>
                          <a:pt x="16" y="3"/>
                          <a:pt x="12" y="6"/>
                        </a:cubicBezTo>
                        <a:cubicBezTo>
                          <a:pt x="7" y="9"/>
                          <a:pt x="4" y="13"/>
                          <a:pt x="2" y="18"/>
                        </a:cubicBezTo>
                        <a:cubicBezTo>
                          <a:pt x="1" y="21"/>
                          <a:pt x="0" y="23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2"/>
                          <a:pt x="2" y="33"/>
                          <a:pt x="3" y="35"/>
                        </a:cubicBezTo>
                        <a:cubicBezTo>
                          <a:pt x="6" y="39"/>
                          <a:pt x="9" y="43"/>
                          <a:pt x="12" y="47"/>
                        </a:cubicBezTo>
                        <a:cubicBezTo>
                          <a:pt x="12" y="47"/>
                          <a:pt x="12" y="47"/>
                          <a:pt x="12" y="47"/>
                        </a:cubicBezTo>
                        <a:cubicBezTo>
                          <a:pt x="13" y="48"/>
                          <a:pt x="13" y="48"/>
                          <a:pt x="14" y="49"/>
                        </a:cubicBezTo>
                        <a:cubicBezTo>
                          <a:pt x="14" y="49"/>
                          <a:pt x="14" y="50"/>
                          <a:pt x="14" y="50"/>
                        </a:cubicBezTo>
                        <a:cubicBezTo>
                          <a:pt x="15" y="51"/>
                          <a:pt x="15" y="52"/>
                          <a:pt x="15" y="53"/>
                        </a:cubicBezTo>
                        <a:cubicBezTo>
                          <a:pt x="16" y="57"/>
                          <a:pt x="15" y="60"/>
                          <a:pt x="15" y="64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4"/>
                          <a:pt x="14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5"/>
                          <a:pt x="15" y="65"/>
                          <a:pt x="16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6"/>
                          <a:pt x="18" y="66"/>
                          <a:pt x="19" y="66"/>
                        </a:cubicBezTo>
                        <a:cubicBezTo>
                          <a:pt x="21" y="66"/>
                          <a:pt x="22" y="66"/>
                          <a:pt x="24" y="66"/>
                        </a:cubicBezTo>
                        <a:cubicBezTo>
                          <a:pt x="26" y="66"/>
                          <a:pt x="27" y="65"/>
                          <a:pt x="28" y="64"/>
                        </a:cubicBezTo>
                        <a:cubicBezTo>
                          <a:pt x="30" y="63"/>
                          <a:pt x="30" y="61"/>
                          <a:pt x="30" y="59"/>
                        </a:cubicBezTo>
                        <a:cubicBezTo>
                          <a:pt x="30" y="58"/>
                          <a:pt x="30" y="57"/>
                          <a:pt x="30" y="55"/>
                        </a:cubicBezTo>
                        <a:cubicBezTo>
                          <a:pt x="30" y="54"/>
                          <a:pt x="30" y="53"/>
                          <a:pt x="30" y="52"/>
                        </a:cubicBezTo>
                        <a:cubicBezTo>
                          <a:pt x="30" y="51"/>
                          <a:pt x="31" y="49"/>
                          <a:pt x="31" y="48"/>
                        </a:cubicBezTo>
                        <a:cubicBezTo>
                          <a:pt x="32" y="46"/>
                          <a:pt x="33" y="45"/>
                          <a:pt x="34" y="43"/>
                        </a:cubicBezTo>
                        <a:cubicBezTo>
                          <a:pt x="36" y="42"/>
                          <a:pt x="37" y="40"/>
                          <a:pt x="38" y="39"/>
                        </a:cubicBezTo>
                        <a:cubicBezTo>
                          <a:pt x="39" y="38"/>
                          <a:pt x="40" y="38"/>
                          <a:pt x="40" y="37"/>
                        </a:cubicBezTo>
                        <a:cubicBezTo>
                          <a:pt x="41" y="36"/>
                          <a:pt x="42" y="36"/>
                          <a:pt x="42" y="35"/>
                        </a:cubicBezTo>
                        <a:cubicBezTo>
                          <a:pt x="44" y="32"/>
                          <a:pt x="45" y="28"/>
                          <a:pt x="46" y="25"/>
                        </a:cubicBezTo>
                        <a:cubicBezTo>
                          <a:pt x="47" y="18"/>
                          <a:pt x="45" y="11"/>
                          <a:pt x="41" y="6"/>
                        </a:cubicBezTo>
                        <a:cubicBezTo>
                          <a:pt x="39" y="4"/>
                          <a:pt x="37" y="2"/>
                          <a:pt x="34" y="1"/>
                        </a:cubicBezTo>
                        <a:cubicBezTo>
                          <a:pt x="32" y="1"/>
                          <a:pt x="30" y="0"/>
                          <a:pt x="2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Freeform 477"/>
                  <p:cNvSpPr>
                    <a:spLocks/>
                  </p:cNvSpPr>
                  <p:nvPr/>
                </p:nvSpPr>
                <p:spPr bwMode="auto">
                  <a:xfrm>
                    <a:off x="884238" y="2260601"/>
                    <a:ext cx="15875" cy="6350"/>
                  </a:xfrm>
                  <a:custGeom>
                    <a:avLst/>
                    <a:gdLst>
                      <a:gd name="T0" fmla="*/ 4 w 15"/>
                      <a:gd name="T1" fmla="*/ 0 h 5"/>
                      <a:gd name="T2" fmla="*/ 0 w 15"/>
                      <a:gd name="T3" fmla="*/ 2 h 5"/>
                      <a:gd name="T4" fmla="*/ 0 w 15"/>
                      <a:gd name="T5" fmla="*/ 3 h 5"/>
                      <a:gd name="T6" fmla="*/ 1 w 15"/>
                      <a:gd name="T7" fmla="*/ 3 h 5"/>
                      <a:gd name="T8" fmla="*/ 1 w 15"/>
                      <a:gd name="T9" fmla="*/ 2 h 5"/>
                      <a:gd name="T10" fmla="*/ 6 w 15"/>
                      <a:gd name="T11" fmla="*/ 1 h 5"/>
                      <a:gd name="T12" fmla="*/ 9 w 15"/>
                      <a:gd name="T13" fmla="*/ 1 h 5"/>
                      <a:gd name="T14" fmla="*/ 11 w 15"/>
                      <a:gd name="T15" fmla="*/ 2 h 5"/>
                      <a:gd name="T16" fmla="*/ 12 w 15"/>
                      <a:gd name="T17" fmla="*/ 2 h 5"/>
                      <a:gd name="T18" fmla="*/ 13 w 15"/>
                      <a:gd name="T19" fmla="*/ 3 h 5"/>
                      <a:gd name="T20" fmla="*/ 14 w 15"/>
                      <a:gd name="T21" fmla="*/ 4 h 5"/>
                      <a:gd name="T22" fmla="*/ 14 w 15"/>
                      <a:gd name="T23" fmla="*/ 4 h 5"/>
                      <a:gd name="T24" fmla="*/ 15 w 15"/>
                      <a:gd name="T25" fmla="*/ 5 h 5"/>
                      <a:gd name="T26" fmla="*/ 15 w 15"/>
                      <a:gd name="T27" fmla="*/ 4 h 5"/>
                      <a:gd name="T28" fmla="*/ 13 w 15"/>
                      <a:gd name="T29" fmla="*/ 2 h 5"/>
                      <a:gd name="T30" fmla="*/ 11 w 15"/>
                      <a:gd name="T31" fmla="*/ 0 h 5"/>
                      <a:gd name="T32" fmla="*/ 8 w 15"/>
                      <a:gd name="T33" fmla="*/ 0 h 5"/>
                      <a:gd name="T34" fmla="*/ 4 w 15"/>
                      <a:gd name="T3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5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ubicBezTo>
                          <a:pt x="7" y="1"/>
                          <a:pt x="8" y="1"/>
                          <a:pt x="9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4"/>
                          <a:pt x="14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3"/>
                          <a:pt x="14" y="2"/>
                          <a:pt x="13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478"/>
                  <p:cNvSpPr>
                    <a:spLocks/>
                  </p:cNvSpPr>
                  <p:nvPr/>
                </p:nvSpPr>
                <p:spPr bwMode="auto">
                  <a:xfrm>
                    <a:off x="885825" y="2263776"/>
                    <a:ext cx="14288" cy="3175"/>
                  </a:xfrm>
                  <a:custGeom>
                    <a:avLst/>
                    <a:gdLst>
                      <a:gd name="T0" fmla="*/ 5 w 14"/>
                      <a:gd name="T1" fmla="*/ 0 h 4"/>
                      <a:gd name="T2" fmla="*/ 3 w 14"/>
                      <a:gd name="T3" fmla="*/ 0 h 4"/>
                      <a:gd name="T4" fmla="*/ 1 w 14"/>
                      <a:gd name="T5" fmla="*/ 0 h 4"/>
                      <a:gd name="T6" fmla="*/ 0 w 14"/>
                      <a:gd name="T7" fmla="*/ 1 h 4"/>
                      <a:gd name="T8" fmla="*/ 1 w 14"/>
                      <a:gd name="T9" fmla="*/ 1 h 4"/>
                      <a:gd name="T10" fmla="*/ 3 w 14"/>
                      <a:gd name="T11" fmla="*/ 1 h 4"/>
                      <a:gd name="T12" fmla="*/ 5 w 14"/>
                      <a:gd name="T13" fmla="*/ 1 h 4"/>
                      <a:gd name="T14" fmla="*/ 10 w 14"/>
                      <a:gd name="T15" fmla="*/ 1 h 4"/>
                      <a:gd name="T16" fmla="*/ 12 w 14"/>
                      <a:gd name="T17" fmla="*/ 2 h 4"/>
                      <a:gd name="T18" fmla="*/ 12 w 14"/>
                      <a:gd name="T19" fmla="*/ 2 h 4"/>
                      <a:gd name="T20" fmla="*/ 13 w 14"/>
                      <a:gd name="T21" fmla="*/ 3 h 4"/>
                      <a:gd name="T22" fmla="*/ 13 w 14"/>
                      <a:gd name="T23" fmla="*/ 3 h 4"/>
                      <a:gd name="T24" fmla="*/ 13 w 14"/>
                      <a:gd name="T25" fmla="*/ 3 h 4"/>
                      <a:gd name="T26" fmla="*/ 13 w 14"/>
                      <a:gd name="T27" fmla="*/ 3 h 4"/>
                      <a:gd name="T28" fmla="*/ 13 w 14"/>
                      <a:gd name="T29" fmla="*/ 4 h 4"/>
                      <a:gd name="T30" fmla="*/ 14 w 14"/>
                      <a:gd name="T31" fmla="*/ 3 h 4"/>
                      <a:gd name="T32" fmla="*/ 13 w 14"/>
                      <a:gd name="T33" fmla="*/ 1 h 4"/>
                      <a:gd name="T34" fmla="*/ 11 w 14"/>
                      <a:gd name="T35" fmla="*/ 1 h 4"/>
                      <a:gd name="T36" fmla="*/ 7 w 14"/>
                      <a:gd name="T37" fmla="*/ 0 h 4"/>
                      <a:gd name="T38" fmla="*/ 5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7" y="1"/>
                          <a:pt x="8" y="1"/>
                          <a:pt x="10" y="1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4" y="4"/>
                          <a:pt x="14" y="4"/>
                          <a:pt x="14" y="3"/>
                        </a:cubicBezTo>
                        <a:cubicBezTo>
                          <a:pt x="14" y="3"/>
                          <a:pt x="14" y="2"/>
                          <a:pt x="13" y="1"/>
                        </a:cubicBezTo>
                        <a:cubicBezTo>
                          <a:pt x="13" y="1"/>
                          <a:pt x="12" y="1"/>
                          <a:pt x="11" y="1"/>
                        </a:cubicBezTo>
                        <a:cubicBezTo>
                          <a:pt x="10" y="0"/>
                          <a:pt x="9" y="0"/>
                          <a:pt x="7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479"/>
                  <p:cNvSpPr>
                    <a:spLocks/>
                  </p:cNvSpPr>
                  <p:nvPr/>
                </p:nvSpPr>
                <p:spPr bwMode="auto">
                  <a:xfrm>
                    <a:off x="885825" y="2266951"/>
                    <a:ext cx="15875" cy="3175"/>
                  </a:xfrm>
                  <a:custGeom>
                    <a:avLst/>
                    <a:gdLst>
                      <a:gd name="T0" fmla="*/ 1 w 14"/>
                      <a:gd name="T1" fmla="*/ 2 h 3"/>
                      <a:gd name="T2" fmla="*/ 1 w 14"/>
                      <a:gd name="T3" fmla="*/ 2 h 3"/>
                      <a:gd name="T4" fmla="*/ 0 w 14"/>
                      <a:gd name="T5" fmla="*/ 2 h 3"/>
                      <a:gd name="T6" fmla="*/ 1 w 14"/>
                      <a:gd name="T7" fmla="*/ 3 h 3"/>
                      <a:gd name="T8" fmla="*/ 8 w 14"/>
                      <a:gd name="T9" fmla="*/ 1 h 3"/>
                      <a:gd name="T10" fmla="*/ 12 w 14"/>
                      <a:gd name="T11" fmla="*/ 1 h 3"/>
                      <a:gd name="T12" fmla="*/ 13 w 14"/>
                      <a:gd name="T13" fmla="*/ 1 h 3"/>
                      <a:gd name="T14" fmla="*/ 14 w 14"/>
                      <a:gd name="T15" fmla="*/ 1 h 3"/>
                      <a:gd name="T16" fmla="*/ 13 w 14"/>
                      <a:gd name="T17" fmla="*/ 0 h 3"/>
                      <a:gd name="T18" fmla="*/ 11 w 14"/>
                      <a:gd name="T19" fmla="*/ 0 h 3"/>
                      <a:gd name="T20" fmla="*/ 1 w 14"/>
                      <a:gd name="T2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3" y="2"/>
                          <a:pt x="6" y="2"/>
                          <a:pt x="8" y="1"/>
                        </a:cubicBezTo>
                        <a:cubicBezTo>
                          <a:pt x="10" y="1"/>
                          <a:pt x="11" y="1"/>
                          <a:pt x="12" y="1"/>
                        </a:cubicBezTo>
                        <a:cubicBezTo>
                          <a:pt x="12" y="1"/>
                          <a:pt x="13" y="1"/>
                          <a:pt x="13" y="1"/>
                        </a:cubicBezTo>
                        <a:cubicBezTo>
                          <a:pt x="13" y="2"/>
                          <a:pt x="14" y="1"/>
                          <a:pt x="14" y="1"/>
                        </a:cubicBezTo>
                        <a:cubicBezTo>
                          <a:pt x="14" y="1"/>
                          <a:pt x="14" y="0"/>
                          <a:pt x="13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7" y="0"/>
                          <a:pt x="4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480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68538"/>
                    <a:ext cx="15875" cy="4763"/>
                  </a:xfrm>
                  <a:custGeom>
                    <a:avLst/>
                    <a:gdLst>
                      <a:gd name="T0" fmla="*/ 3 w 14"/>
                      <a:gd name="T1" fmla="*/ 3 h 4"/>
                      <a:gd name="T2" fmla="*/ 3 w 14"/>
                      <a:gd name="T3" fmla="*/ 3 h 4"/>
                      <a:gd name="T4" fmla="*/ 3 w 14"/>
                      <a:gd name="T5" fmla="*/ 3 h 4"/>
                      <a:gd name="T6" fmla="*/ 9 w 14"/>
                      <a:gd name="T7" fmla="*/ 0 h 4"/>
                      <a:gd name="T8" fmla="*/ 2 w 14"/>
                      <a:gd name="T9" fmla="*/ 2 h 4"/>
                      <a:gd name="T10" fmla="*/ 1 w 14"/>
                      <a:gd name="T11" fmla="*/ 2 h 4"/>
                      <a:gd name="T12" fmla="*/ 1 w 14"/>
                      <a:gd name="T13" fmla="*/ 3 h 4"/>
                      <a:gd name="T14" fmla="*/ 1 w 14"/>
                      <a:gd name="T15" fmla="*/ 3 h 4"/>
                      <a:gd name="T16" fmla="*/ 3 w 14"/>
                      <a:gd name="T17" fmla="*/ 3 h 4"/>
                      <a:gd name="T18" fmla="*/ 8 w 14"/>
                      <a:gd name="T19" fmla="*/ 1 h 4"/>
                      <a:gd name="T20" fmla="*/ 10 w 14"/>
                      <a:gd name="T21" fmla="*/ 1 h 4"/>
                      <a:gd name="T22" fmla="*/ 11 w 14"/>
                      <a:gd name="T23" fmla="*/ 2 h 4"/>
                      <a:gd name="T24" fmla="*/ 12 w 14"/>
                      <a:gd name="T25" fmla="*/ 2 h 4"/>
                      <a:gd name="T26" fmla="*/ 12 w 14"/>
                      <a:gd name="T27" fmla="*/ 2 h 4"/>
                      <a:gd name="T28" fmla="*/ 13 w 14"/>
                      <a:gd name="T29" fmla="*/ 3 h 4"/>
                      <a:gd name="T30" fmla="*/ 13 w 14"/>
                      <a:gd name="T31" fmla="*/ 3 h 4"/>
                      <a:gd name="T32" fmla="*/ 14 w 14"/>
                      <a:gd name="T33" fmla="*/ 2 h 4"/>
                      <a:gd name="T34" fmla="*/ 11 w 14"/>
                      <a:gd name="T35" fmla="*/ 0 h 4"/>
                      <a:gd name="T36" fmla="*/ 9 w 14"/>
                      <a:gd name="T37" fmla="*/ 0 h 4"/>
                      <a:gd name="T38" fmla="*/ 9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2"/>
                          <a:pt x="6" y="2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1" y="2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4" y="3"/>
                          <a:pt x="14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73301"/>
                    <a:ext cx="14288" cy="1588"/>
                  </a:xfrm>
                  <a:custGeom>
                    <a:avLst/>
                    <a:gdLst>
                      <a:gd name="T0" fmla="*/ 3 w 13"/>
                      <a:gd name="T1" fmla="*/ 2 h 2"/>
                      <a:gd name="T2" fmla="*/ 3 w 13"/>
                      <a:gd name="T3" fmla="*/ 2 h 2"/>
                      <a:gd name="T4" fmla="*/ 3 w 13"/>
                      <a:gd name="T5" fmla="*/ 2 h 2"/>
                      <a:gd name="T6" fmla="*/ 12 w 13"/>
                      <a:gd name="T7" fmla="*/ 0 h 2"/>
                      <a:gd name="T8" fmla="*/ 11 w 13"/>
                      <a:gd name="T9" fmla="*/ 0 h 2"/>
                      <a:gd name="T10" fmla="*/ 6 w 13"/>
                      <a:gd name="T11" fmla="*/ 0 h 2"/>
                      <a:gd name="T12" fmla="*/ 0 w 13"/>
                      <a:gd name="T13" fmla="*/ 1 h 2"/>
                      <a:gd name="T14" fmla="*/ 0 w 13"/>
                      <a:gd name="T15" fmla="*/ 2 h 2"/>
                      <a:gd name="T16" fmla="*/ 1 w 13"/>
                      <a:gd name="T17" fmla="*/ 2 h 2"/>
                      <a:gd name="T18" fmla="*/ 3 w 13"/>
                      <a:gd name="T19" fmla="*/ 2 h 2"/>
                      <a:gd name="T20" fmla="*/ 7 w 13"/>
                      <a:gd name="T21" fmla="*/ 1 h 2"/>
                      <a:gd name="T22" fmla="*/ 13 w 13"/>
                      <a:gd name="T23" fmla="*/ 1 h 2"/>
                      <a:gd name="T24" fmla="*/ 13 w 13"/>
                      <a:gd name="T25" fmla="*/ 0 h 2"/>
                      <a:gd name="T26" fmla="*/ 12 w 13"/>
                      <a:gd name="T27" fmla="*/ 0 h 2"/>
                      <a:gd name="T28" fmla="*/ 12 w 13"/>
                      <a:gd name="T2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2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4" y="1"/>
                          <a:pt x="6" y="1"/>
                          <a:pt x="7" y="1"/>
                        </a:cubicBezTo>
                        <a:cubicBezTo>
                          <a:pt x="9" y="2"/>
                          <a:pt x="11" y="2"/>
                          <a:pt x="13" y="1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482"/>
                  <p:cNvSpPr>
                    <a:spLocks/>
                  </p:cNvSpPr>
                  <p:nvPr/>
                </p:nvSpPr>
                <p:spPr bwMode="auto">
                  <a:xfrm>
                    <a:off x="885825" y="2273301"/>
                    <a:ext cx="15875" cy="3175"/>
                  </a:xfrm>
                  <a:custGeom>
                    <a:avLst/>
                    <a:gdLst>
                      <a:gd name="T0" fmla="*/ 13 w 14"/>
                      <a:gd name="T1" fmla="*/ 0 h 3"/>
                      <a:gd name="T2" fmla="*/ 12 w 14"/>
                      <a:gd name="T3" fmla="*/ 0 h 3"/>
                      <a:gd name="T4" fmla="*/ 11 w 14"/>
                      <a:gd name="T5" fmla="*/ 1 h 3"/>
                      <a:gd name="T6" fmla="*/ 9 w 14"/>
                      <a:gd name="T7" fmla="*/ 1 h 3"/>
                      <a:gd name="T8" fmla="*/ 5 w 14"/>
                      <a:gd name="T9" fmla="*/ 1 h 3"/>
                      <a:gd name="T10" fmla="*/ 1 w 14"/>
                      <a:gd name="T11" fmla="*/ 1 h 3"/>
                      <a:gd name="T12" fmla="*/ 0 w 14"/>
                      <a:gd name="T13" fmla="*/ 2 h 3"/>
                      <a:gd name="T14" fmla="*/ 1 w 14"/>
                      <a:gd name="T15" fmla="*/ 3 h 3"/>
                      <a:gd name="T16" fmla="*/ 5 w 14"/>
                      <a:gd name="T17" fmla="*/ 3 h 3"/>
                      <a:gd name="T18" fmla="*/ 7 w 14"/>
                      <a:gd name="T19" fmla="*/ 3 h 3"/>
                      <a:gd name="T20" fmla="*/ 11 w 14"/>
                      <a:gd name="T21" fmla="*/ 2 h 3"/>
                      <a:gd name="T22" fmla="*/ 14 w 14"/>
                      <a:gd name="T23" fmla="*/ 1 h 3"/>
                      <a:gd name="T24" fmla="*/ 14 w 14"/>
                      <a:gd name="T25" fmla="*/ 0 h 3"/>
                      <a:gd name="T26" fmla="*/ 13 w 14"/>
                      <a:gd name="T27" fmla="*/ 0 h 3"/>
                      <a:gd name="T28" fmla="*/ 13 w 14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3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2" y="1"/>
                          <a:pt x="11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8" y="1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2"/>
                          <a:pt x="3" y="2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8" y="3"/>
                          <a:pt x="9" y="2"/>
                          <a:pt x="11" y="2"/>
                        </a:cubicBezTo>
                        <a:cubicBezTo>
                          <a:pt x="12" y="2"/>
                          <a:pt x="13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483"/>
                  <p:cNvSpPr>
                    <a:spLocks noEditPoints="1"/>
                  </p:cNvSpPr>
                  <p:nvPr/>
                </p:nvSpPr>
                <p:spPr bwMode="auto">
                  <a:xfrm>
                    <a:off x="879475" y="2232026"/>
                    <a:ext cx="28575" cy="30163"/>
                  </a:xfrm>
                  <a:custGeom>
                    <a:avLst/>
                    <a:gdLst>
                      <a:gd name="T0" fmla="*/ 6 w 26"/>
                      <a:gd name="T1" fmla="*/ 9 h 28"/>
                      <a:gd name="T2" fmla="*/ 6 w 26"/>
                      <a:gd name="T3" fmla="*/ 9 h 28"/>
                      <a:gd name="T4" fmla="*/ 13 w 26"/>
                      <a:gd name="T5" fmla="*/ 3 h 28"/>
                      <a:gd name="T6" fmla="*/ 14 w 26"/>
                      <a:gd name="T7" fmla="*/ 3 h 28"/>
                      <a:gd name="T8" fmla="*/ 13 w 26"/>
                      <a:gd name="T9" fmla="*/ 4 h 28"/>
                      <a:gd name="T10" fmla="*/ 13 w 26"/>
                      <a:gd name="T11" fmla="*/ 3 h 28"/>
                      <a:gd name="T12" fmla="*/ 13 w 26"/>
                      <a:gd name="T13" fmla="*/ 2 h 28"/>
                      <a:gd name="T14" fmla="*/ 10 w 26"/>
                      <a:gd name="T15" fmla="*/ 1 h 28"/>
                      <a:gd name="T16" fmla="*/ 10 w 26"/>
                      <a:gd name="T17" fmla="*/ 2 h 28"/>
                      <a:gd name="T18" fmla="*/ 9 w 26"/>
                      <a:gd name="T19" fmla="*/ 2 h 28"/>
                      <a:gd name="T20" fmla="*/ 9 w 26"/>
                      <a:gd name="T21" fmla="*/ 1 h 28"/>
                      <a:gd name="T22" fmla="*/ 9 w 26"/>
                      <a:gd name="T23" fmla="*/ 0 h 28"/>
                      <a:gd name="T24" fmla="*/ 5 w 26"/>
                      <a:gd name="T25" fmla="*/ 2 h 28"/>
                      <a:gd name="T26" fmla="*/ 1 w 26"/>
                      <a:gd name="T27" fmla="*/ 5 h 28"/>
                      <a:gd name="T28" fmla="*/ 8 w 26"/>
                      <a:gd name="T29" fmla="*/ 10 h 28"/>
                      <a:gd name="T30" fmla="*/ 11 w 26"/>
                      <a:gd name="T31" fmla="*/ 16 h 28"/>
                      <a:gd name="T32" fmla="*/ 12 w 26"/>
                      <a:gd name="T33" fmla="*/ 26 h 28"/>
                      <a:gd name="T34" fmla="*/ 8 w 26"/>
                      <a:gd name="T35" fmla="*/ 9 h 28"/>
                      <a:gd name="T36" fmla="*/ 2 w 26"/>
                      <a:gd name="T37" fmla="*/ 6 h 28"/>
                      <a:gd name="T38" fmla="*/ 2 w 26"/>
                      <a:gd name="T39" fmla="*/ 4 h 28"/>
                      <a:gd name="T40" fmla="*/ 2 w 26"/>
                      <a:gd name="T41" fmla="*/ 3 h 28"/>
                      <a:gd name="T42" fmla="*/ 4 w 26"/>
                      <a:gd name="T43" fmla="*/ 3 h 28"/>
                      <a:gd name="T44" fmla="*/ 6 w 26"/>
                      <a:gd name="T45" fmla="*/ 6 h 28"/>
                      <a:gd name="T46" fmla="*/ 6 w 26"/>
                      <a:gd name="T47" fmla="*/ 2 h 28"/>
                      <a:gd name="T48" fmla="*/ 8 w 26"/>
                      <a:gd name="T49" fmla="*/ 1 h 28"/>
                      <a:gd name="T50" fmla="*/ 11 w 26"/>
                      <a:gd name="T51" fmla="*/ 3 h 28"/>
                      <a:gd name="T52" fmla="*/ 12 w 26"/>
                      <a:gd name="T53" fmla="*/ 2 h 28"/>
                      <a:gd name="T54" fmla="*/ 12 w 26"/>
                      <a:gd name="T55" fmla="*/ 5 h 28"/>
                      <a:gd name="T56" fmla="*/ 14 w 26"/>
                      <a:gd name="T57" fmla="*/ 2 h 28"/>
                      <a:gd name="T58" fmla="*/ 15 w 26"/>
                      <a:gd name="T59" fmla="*/ 3 h 28"/>
                      <a:gd name="T60" fmla="*/ 17 w 26"/>
                      <a:gd name="T61" fmla="*/ 3 h 28"/>
                      <a:gd name="T62" fmla="*/ 17 w 26"/>
                      <a:gd name="T63" fmla="*/ 1 h 28"/>
                      <a:gd name="T64" fmla="*/ 19 w 26"/>
                      <a:gd name="T65" fmla="*/ 1 h 28"/>
                      <a:gd name="T66" fmla="*/ 18 w 26"/>
                      <a:gd name="T67" fmla="*/ 4 h 28"/>
                      <a:gd name="T68" fmla="*/ 21 w 26"/>
                      <a:gd name="T69" fmla="*/ 2 h 28"/>
                      <a:gd name="T70" fmla="*/ 21 w 26"/>
                      <a:gd name="T71" fmla="*/ 2 h 28"/>
                      <a:gd name="T72" fmla="*/ 23 w 26"/>
                      <a:gd name="T73" fmla="*/ 2 h 28"/>
                      <a:gd name="T74" fmla="*/ 24 w 26"/>
                      <a:gd name="T75" fmla="*/ 3 h 28"/>
                      <a:gd name="T76" fmla="*/ 25 w 26"/>
                      <a:gd name="T77" fmla="*/ 4 h 28"/>
                      <a:gd name="T78" fmla="*/ 24 w 26"/>
                      <a:gd name="T79" fmla="*/ 6 h 28"/>
                      <a:gd name="T80" fmla="*/ 18 w 26"/>
                      <a:gd name="T81" fmla="*/ 10 h 28"/>
                      <a:gd name="T82" fmla="*/ 15 w 26"/>
                      <a:gd name="T83" fmla="*/ 28 h 28"/>
                      <a:gd name="T84" fmla="*/ 16 w 26"/>
                      <a:gd name="T85" fmla="*/ 26 h 28"/>
                      <a:gd name="T86" fmla="*/ 19 w 26"/>
                      <a:gd name="T87" fmla="*/ 11 h 28"/>
                      <a:gd name="T88" fmla="*/ 25 w 26"/>
                      <a:gd name="T89" fmla="*/ 6 h 28"/>
                      <a:gd name="T90" fmla="*/ 22 w 26"/>
                      <a:gd name="T91" fmla="*/ 1 h 28"/>
                      <a:gd name="T92" fmla="*/ 20 w 26"/>
                      <a:gd name="T93" fmla="*/ 1 h 28"/>
                      <a:gd name="T94" fmla="*/ 13 w 26"/>
                      <a:gd name="T95" fmla="*/ 1 h 28"/>
                      <a:gd name="T96" fmla="*/ 10 w 26"/>
                      <a:gd name="T9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6" h="28"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13" y="2"/>
                        </a:move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moveTo>
                          <a:pt x="9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6" y="1"/>
                          <a:pt x="5" y="2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7"/>
                          <a:pt x="2" y="7"/>
                        </a:cubicBezTo>
                        <a:cubicBezTo>
                          <a:pt x="3" y="8"/>
                          <a:pt x="5" y="9"/>
                          <a:pt x="6" y="9"/>
                        </a:cubicBezTo>
                        <a:cubicBezTo>
                          <a:pt x="7" y="9"/>
                          <a:pt x="7" y="10"/>
                          <a:pt x="8" y="10"/>
                        </a:cubicBezTo>
                        <a:cubicBezTo>
                          <a:pt x="8" y="10"/>
                          <a:pt x="9" y="11"/>
                          <a:pt x="9" y="11"/>
                        </a:cubicBezTo>
                        <a:cubicBezTo>
                          <a:pt x="9" y="12"/>
                          <a:pt x="10" y="12"/>
                          <a:pt x="10" y="13"/>
                        </a:cubicBezTo>
                        <a:cubicBezTo>
                          <a:pt x="11" y="14"/>
                          <a:pt x="11" y="15"/>
                          <a:pt x="11" y="16"/>
                        </a:cubicBezTo>
                        <a:cubicBezTo>
                          <a:pt x="11" y="20"/>
                          <a:pt x="11" y="23"/>
                          <a:pt x="10" y="26"/>
                        </a:cubicBezTo>
                        <a:cubicBezTo>
                          <a:pt x="10" y="27"/>
                          <a:pt x="11" y="27"/>
                          <a:pt x="11" y="27"/>
                        </a:cubicBezTo>
                        <a:cubicBezTo>
                          <a:pt x="11" y="27"/>
                          <a:pt x="12" y="27"/>
                          <a:pt x="12" y="26"/>
                        </a:cubicBezTo>
                        <a:cubicBezTo>
                          <a:pt x="12" y="24"/>
                          <a:pt x="12" y="21"/>
                          <a:pt x="12" y="19"/>
                        </a:cubicBezTo>
                        <a:cubicBezTo>
                          <a:pt x="12" y="16"/>
                          <a:pt x="12" y="14"/>
                          <a:pt x="11" y="11"/>
                        </a:cubicBezTo>
                        <a:cubicBezTo>
                          <a:pt x="10" y="10"/>
                          <a:pt x="9" y="10"/>
                          <a:pt x="8" y="9"/>
                        </a:cubicBezTo>
                        <a:cubicBezTo>
                          <a:pt x="7" y="8"/>
                          <a:pt x="6" y="8"/>
                          <a:pt x="5" y="7"/>
                        </a:cubicBezTo>
                        <a:cubicBezTo>
                          <a:pt x="4" y="7"/>
                          <a:pt x="4" y="7"/>
                          <a:pt x="3" y="6"/>
                        </a:cubicBezTo>
                        <a:cubicBezTo>
                          <a:pt x="3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5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2"/>
                        </a:cubicBezTo>
                        <a:cubicBezTo>
                          <a:pt x="6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3"/>
                          <a:pt x="11" y="3"/>
                        </a:cubicBezTo>
                        <a:cubicBezTo>
                          <a:pt x="11" y="2"/>
                          <a:pt x="11" y="2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4" y="5"/>
                          <a:pt x="14" y="4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5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3"/>
                          <a:pt x="17" y="3"/>
                          <a:pt x="17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8" y="4"/>
                          <a:pt x="19" y="4"/>
                          <a:pt x="19" y="4"/>
                        </a:cubicBezTo>
                        <a:cubicBezTo>
                          <a:pt x="20" y="4"/>
                          <a:pt x="20" y="3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3"/>
                          <a:pt x="21" y="3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4"/>
                          <a:pt x="23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4" y="2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5" y="3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5"/>
                          <a:pt x="24" y="6"/>
                        </a:cubicBezTo>
                        <a:cubicBezTo>
                          <a:pt x="23" y="6"/>
                          <a:pt x="23" y="7"/>
                          <a:pt x="23" y="7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19" y="9"/>
                          <a:pt x="19" y="9"/>
                          <a:pt x="18" y="10"/>
                        </a:cubicBezTo>
                        <a:cubicBezTo>
                          <a:pt x="18" y="10"/>
                          <a:pt x="17" y="11"/>
                          <a:pt x="17" y="12"/>
                        </a:cubicBezTo>
                        <a:cubicBezTo>
                          <a:pt x="15" y="14"/>
                          <a:pt x="15" y="18"/>
                          <a:pt x="15" y="21"/>
                        </a:cubicBezTo>
                        <a:cubicBezTo>
                          <a:pt x="15" y="23"/>
                          <a:pt x="15" y="25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6" y="28"/>
                          <a:pt x="17" y="28"/>
                          <a:pt x="17" y="28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3"/>
                          <a:pt x="16" y="20"/>
                          <a:pt x="16" y="18"/>
                        </a:cubicBezTo>
                        <a:cubicBezTo>
                          <a:pt x="16" y="16"/>
                          <a:pt x="17" y="15"/>
                          <a:pt x="17" y="13"/>
                        </a:cubicBezTo>
                        <a:cubicBezTo>
                          <a:pt x="18" y="12"/>
                          <a:pt x="18" y="12"/>
                          <a:pt x="19" y="11"/>
                        </a:cubicBezTo>
                        <a:cubicBezTo>
                          <a:pt x="19" y="11"/>
                          <a:pt x="19" y="10"/>
                          <a:pt x="20" y="10"/>
                        </a:cubicBezTo>
                        <a:cubicBezTo>
                          <a:pt x="21" y="9"/>
                          <a:pt x="22" y="9"/>
                          <a:pt x="23" y="8"/>
                        </a:cubicBezTo>
                        <a:cubicBezTo>
                          <a:pt x="24" y="8"/>
                          <a:pt x="25" y="7"/>
                          <a:pt x="25" y="6"/>
                        </a:cubicBezTo>
                        <a:cubicBezTo>
                          <a:pt x="26" y="5"/>
                          <a:pt x="26" y="4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4" y="1"/>
                          <a:pt x="23" y="1"/>
                          <a:pt x="22" y="1"/>
                        </a:cubicBezTo>
                        <a:cubicBezTo>
                          <a:pt x="22" y="1"/>
                          <a:pt x="22" y="1"/>
                          <a:pt x="21" y="1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0"/>
                          <a:pt x="18" y="0"/>
                          <a:pt x="17" y="0"/>
                        </a:cubicBezTo>
                        <a:cubicBezTo>
                          <a:pt x="16" y="0"/>
                          <a:pt x="16" y="0"/>
                          <a:pt x="15" y="1"/>
                        </a:cubicBezTo>
                        <a:cubicBezTo>
                          <a:pt x="15" y="0"/>
                          <a:pt x="14" y="1"/>
                          <a:pt x="13" y="1"/>
                        </a:cubicBezTo>
                        <a:cubicBezTo>
                          <a:pt x="13" y="1"/>
                          <a:pt x="13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484"/>
                  <p:cNvSpPr>
                    <a:spLocks/>
                  </p:cNvSpPr>
                  <p:nvPr/>
                </p:nvSpPr>
                <p:spPr bwMode="auto">
                  <a:xfrm>
                    <a:off x="896938" y="2190751"/>
                    <a:ext cx="1588" cy="11113"/>
                  </a:xfrm>
                  <a:custGeom>
                    <a:avLst/>
                    <a:gdLst>
                      <a:gd name="T0" fmla="*/ 0 w 1"/>
                      <a:gd name="T1" fmla="*/ 1 h 11"/>
                      <a:gd name="T2" fmla="*/ 0 w 1"/>
                      <a:gd name="T3" fmla="*/ 11 h 11"/>
                      <a:gd name="T4" fmla="*/ 1 w 1"/>
                      <a:gd name="T5" fmla="*/ 11 h 11"/>
                      <a:gd name="T6" fmla="*/ 1 w 1"/>
                      <a:gd name="T7" fmla="*/ 11 h 11"/>
                      <a:gd name="T8" fmla="*/ 1 w 1"/>
                      <a:gd name="T9" fmla="*/ 1 h 11"/>
                      <a:gd name="T10" fmla="*/ 0 w 1"/>
                      <a:gd name="T11" fmla="*/ 0 h 11"/>
                      <a:gd name="T12" fmla="*/ 0 w 1"/>
                      <a:gd name="T1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11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11"/>
                        </a:cubicBezTo>
                        <a:cubicBezTo>
                          <a:pt x="0" y="11"/>
                          <a:pt x="0" y="11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7"/>
                          <a:pt x="1" y="4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485"/>
                  <p:cNvSpPr>
                    <a:spLocks/>
                  </p:cNvSpPr>
                  <p:nvPr/>
                </p:nvSpPr>
                <p:spPr bwMode="auto">
                  <a:xfrm>
                    <a:off x="912813" y="2197101"/>
                    <a:ext cx="9525" cy="7938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4 w 9"/>
                      <a:gd name="T3" fmla="*/ 3 h 8"/>
                      <a:gd name="T4" fmla="*/ 0 w 9"/>
                      <a:gd name="T5" fmla="*/ 8 h 8"/>
                      <a:gd name="T6" fmla="*/ 0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8 h 8"/>
                      <a:gd name="T12" fmla="*/ 6 w 9"/>
                      <a:gd name="T13" fmla="*/ 3 h 8"/>
                      <a:gd name="T14" fmla="*/ 9 w 9"/>
                      <a:gd name="T15" fmla="*/ 1 h 8"/>
                      <a:gd name="T16" fmla="*/ 9 w 9"/>
                      <a:gd name="T17" fmla="*/ 1 h 8"/>
                      <a:gd name="T18" fmla="*/ 8 w 9"/>
                      <a:gd name="T19" fmla="*/ 0 h 8"/>
                      <a:gd name="T20" fmla="*/ 8 w 9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7" y="1"/>
                          <a:pt x="5" y="2"/>
                          <a:pt x="4" y="3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6"/>
                          <a:pt x="4" y="4"/>
                          <a:pt x="6" y="3"/>
                        </a:cubicBezTo>
                        <a:cubicBezTo>
                          <a:pt x="7" y="2"/>
                          <a:pt x="8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920750" y="2209801"/>
                    <a:ext cx="9525" cy="3175"/>
                  </a:xfrm>
                  <a:custGeom>
                    <a:avLst/>
                    <a:gdLst>
                      <a:gd name="T0" fmla="*/ 3 w 9"/>
                      <a:gd name="T1" fmla="*/ 1 h 2"/>
                      <a:gd name="T2" fmla="*/ 3 w 9"/>
                      <a:gd name="T3" fmla="*/ 1 h 2"/>
                      <a:gd name="T4" fmla="*/ 3 w 9"/>
                      <a:gd name="T5" fmla="*/ 1 h 2"/>
                      <a:gd name="T6" fmla="*/ 8 w 9"/>
                      <a:gd name="T7" fmla="*/ 0 h 2"/>
                      <a:gd name="T8" fmla="*/ 3 w 9"/>
                      <a:gd name="T9" fmla="*/ 1 h 2"/>
                      <a:gd name="T10" fmla="*/ 0 w 9"/>
                      <a:gd name="T11" fmla="*/ 1 h 2"/>
                      <a:gd name="T12" fmla="*/ 0 w 9"/>
                      <a:gd name="T13" fmla="*/ 2 h 2"/>
                      <a:gd name="T14" fmla="*/ 0 w 9"/>
                      <a:gd name="T15" fmla="*/ 2 h 2"/>
                      <a:gd name="T16" fmla="*/ 5 w 9"/>
                      <a:gd name="T17" fmla="*/ 2 h 2"/>
                      <a:gd name="T18" fmla="*/ 9 w 9"/>
                      <a:gd name="T19" fmla="*/ 1 h 2"/>
                      <a:gd name="T20" fmla="*/ 9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8" y="0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Freeform 487"/>
                  <p:cNvSpPr>
                    <a:spLocks/>
                  </p:cNvSpPr>
                  <p:nvPr/>
                </p:nvSpPr>
                <p:spPr bwMode="auto">
                  <a:xfrm>
                    <a:off x="925513" y="2225676"/>
                    <a:ext cx="9525" cy="0"/>
                  </a:xfrm>
                  <a:custGeom>
                    <a:avLst/>
                    <a:gdLst>
                      <a:gd name="T0" fmla="*/ 8 w 9"/>
                      <a:gd name="T1" fmla="*/ 0 h 1"/>
                      <a:gd name="T2" fmla="*/ 6 w 9"/>
                      <a:gd name="T3" fmla="*/ 0 h 1"/>
                      <a:gd name="T4" fmla="*/ 2 w 9"/>
                      <a:gd name="T5" fmla="*/ 0 h 1"/>
                      <a:gd name="T6" fmla="*/ 0 w 9"/>
                      <a:gd name="T7" fmla="*/ 0 h 1"/>
                      <a:gd name="T8" fmla="*/ 0 w 9"/>
                      <a:gd name="T9" fmla="*/ 1 h 1"/>
                      <a:gd name="T10" fmla="*/ 0 w 9"/>
                      <a:gd name="T11" fmla="*/ 1 h 1"/>
                      <a:gd name="T12" fmla="*/ 2 w 9"/>
                      <a:gd name="T13" fmla="*/ 1 h 1"/>
                      <a:gd name="T14" fmla="*/ 9 w 9"/>
                      <a:gd name="T15" fmla="*/ 1 h 1"/>
                      <a:gd name="T16" fmla="*/ 9 w 9"/>
                      <a:gd name="T17" fmla="*/ 0 h 1"/>
                      <a:gd name="T18" fmla="*/ 9 w 9"/>
                      <a:gd name="T19" fmla="*/ 0 h 1"/>
                      <a:gd name="T20" fmla="*/ 8 w 9"/>
                      <a:gd name="T2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4" y="1"/>
                          <a:pt x="7" y="1"/>
                          <a:pt x="9" y="1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923925" y="2238376"/>
                    <a:ext cx="7938" cy="6350"/>
                  </a:xfrm>
                  <a:custGeom>
                    <a:avLst/>
                    <a:gdLst>
                      <a:gd name="T0" fmla="*/ 2 w 7"/>
                      <a:gd name="T1" fmla="*/ 2 h 6"/>
                      <a:gd name="T2" fmla="*/ 2 w 7"/>
                      <a:gd name="T3" fmla="*/ 2 h 6"/>
                      <a:gd name="T4" fmla="*/ 2 w 7"/>
                      <a:gd name="T5" fmla="*/ 2 h 6"/>
                      <a:gd name="T6" fmla="*/ 0 w 7"/>
                      <a:gd name="T7" fmla="*/ 0 h 6"/>
                      <a:gd name="T8" fmla="*/ 1 w 7"/>
                      <a:gd name="T9" fmla="*/ 1 h 6"/>
                      <a:gd name="T10" fmla="*/ 2 w 7"/>
                      <a:gd name="T11" fmla="*/ 2 h 6"/>
                      <a:gd name="T12" fmla="*/ 5 w 7"/>
                      <a:gd name="T13" fmla="*/ 3 h 6"/>
                      <a:gd name="T14" fmla="*/ 6 w 7"/>
                      <a:gd name="T15" fmla="*/ 4 h 6"/>
                      <a:gd name="T16" fmla="*/ 6 w 7"/>
                      <a:gd name="T17" fmla="*/ 4 h 6"/>
                      <a:gd name="T18" fmla="*/ 6 w 7"/>
                      <a:gd name="T19" fmla="*/ 5 h 6"/>
                      <a:gd name="T20" fmla="*/ 6 w 7"/>
                      <a:gd name="T21" fmla="*/ 5 h 6"/>
                      <a:gd name="T22" fmla="*/ 6 w 7"/>
                      <a:gd name="T23" fmla="*/ 5 h 6"/>
                      <a:gd name="T24" fmla="*/ 6 w 7"/>
                      <a:gd name="T25" fmla="*/ 6 h 6"/>
                      <a:gd name="T26" fmla="*/ 7 w 7"/>
                      <a:gd name="T27" fmla="*/ 6 h 6"/>
                      <a:gd name="T28" fmla="*/ 7 w 7"/>
                      <a:gd name="T29" fmla="*/ 4 h 6"/>
                      <a:gd name="T30" fmla="*/ 5 w 7"/>
                      <a:gd name="T31" fmla="*/ 2 h 6"/>
                      <a:gd name="T32" fmla="*/ 1 w 7"/>
                      <a:gd name="T33" fmla="*/ 0 h 6"/>
                      <a:gd name="T34" fmla="*/ 1 w 7"/>
                      <a:gd name="T35" fmla="*/ 0 h 6"/>
                      <a:gd name="T36" fmla="*/ 0 w 7"/>
                      <a:gd name="T3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4" y="3"/>
                          <a:pt x="5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489"/>
                  <p:cNvSpPr>
                    <a:spLocks/>
                  </p:cNvSpPr>
                  <p:nvPr/>
                </p:nvSpPr>
                <p:spPr bwMode="auto">
                  <a:xfrm>
                    <a:off x="919163" y="2251076"/>
                    <a:ext cx="7938" cy="6350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 w 7"/>
                      <a:gd name="T3" fmla="*/ 1 h 6"/>
                      <a:gd name="T4" fmla="*/ 4 w 7"/>
                      <a:gd name="T5" fmla="*/ 3 h 6"/>
                      <a:gd name="T6" fmla="*/ 5 w 7"/>
                      <a:gd name="T7" fmla="*/ 5 h 6"/>
                      <a:gd name="T8" fmla="*/ 6 w 7"/>
                      <a:gd name="T9" fmla="*/ 5 h 6"/>
                      <a:gd name="T10" fmla="*/ 6 w 7"/>
                      <a:gd name="T11" fmla="*/ 5 h 6"/>
                      <a:gd name="T12" fmla="*/ 7 w 7"/>
                      <a:gd name="T13" fmla="*/ 6 h 6"/>
                      <a:gd name="T14" fmla="*/ 7 w 7"/>
                      <a:gd name="T15" fmla="*/ 5 h 6"/>
                      <a:gd name="T16" fmla="*/ 5 w 7"/>
                      <a:gd name="T17" fmla="*/ 2 h 6"/>
                      <a:gd name="T18" fmla="*/ 1 w 7"/>
                      <a:gd name="T19" fmla="*/ 0 h 6"/>
                      <a:gd name="T20" fmla="*/ 1 w 7"/>
                      <a:gd name="T21" fmla="*/ 0 h 6"/>
                      <a:gd name="T22" fmla="*/ 0 w 7"/>
                      <a:gd name="T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2" y="2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6" y="3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Freeform 490"/>
                  <p:cNvSpPr>
                    <a:spLocks/>
                  </p:cNvSpPr>
                  <p:nvPr/>
                </p:nvSpPr>
                <p:spPr bwMode="auto">
                  <a:xfrm>
                    <a:off x="862013" y="2254251"/>
                    <a:ext cx="11113" cy="63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7 w 11"/>
                      <a:gd name="T3" fmla="*/ 1 h 5"/>
                      <a:gd name="T4" fmla="*/ 3 w 11"/>
                      <a:gd name="T5" fmla="*/ 3 h 5"/>
                      <a:gd name="T6" fmla="*/ 2 w 11"/>
                      <a:gd name="T7" fmla="*/ 3 h 5"/>
                      <a:gd name="T8" fmla="*/ 1 w 11"/>
                      <a:gd name="T9" fmla="*/ 3 h 5"/>
                      <a:gd name="T10" fmla="*/ 1 w 11"/>
                      <a:gd name="T11" fmla="*/ 3 h 5"/>
                      <a:gd name="T12" fmla="*/ 0 w 11"/>
                      <a:gd name="T13" fmla="*/ 4 h 5"/>
                      <a:gd name="T14" fmla="*/ 0 w 11"/>
                      <a:gd name="T15" fmla="*/ 5 h 5"/>
                      <a:gd name="T16" fmla="*/ 4 w 11"/>
                      <a:gd name="T17" fmla="*/ 4 h 5"/>
                      <a:gd name="T18" fmla="*/ 8 w 11"/>
                      <a:gd name="T19" fmla="*/ 2 h 5"/>
                      <a:gd name="T20" fmla="*/ 10 w 11"/>
                      <a:gd name="T21" fmla="*/ 1 h 5"/>
                      <a:gd name="T22" fmla="*/ 11 w 11"/>
                      <a:gd name="T23" fmla="*/ 1 h 5"/>
                      <a:gd name="T24" fmla="*/ 10 w 11"/>
                      <a:gd name="T25" fmla="*/ 0 h 5"/>
                      <a:gd name="T26" fmla="*/ 10 w 11"/>
                      <a:gd name="T2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9" y="0"/>
                          <a:pt x="8" y="1"/>
                          <a:pt x="7" y="1"/>
                        </a:cubicBezTo>
                        <a:cubicBezTo>
                          <a:pt x="6" y="2"/>
                          <a:pt x="5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8" y="2"/>
                        </a:cubicBezTo>
                        <a:cubicBezTo>
                          <a:pt x="9" y="2"/>
                          <a:pt x="10" y="1"/>
                          <a:pt x="10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Freeform 491"/>
                  <p:cNvSpPr>
                    <a:spLocks/>
                  </p:cNvSpPr>
                  <p:nvPr/>
                </p:nvSpPr>
                <p:spPr bwMode="auto">
                  <a:xfrm>
                    <a:off x="852488" y="2244726"/>
                    <a:ext cx="11113" cy="3175"/>
                  </a:xfrm>
                  <a:custGeom>
                    <a:avLst/>
                    <a:gdLst>
                      <a:gd name="T0" fmla="*/ 10 w 11"/>
                      <a:gd name="T1" fmla="*/ 0 h 2"/>
                      <a:gd name="T2" fmla="*/ 6 w 11"/>
                      <a:gd name="T3" fmla="*/ 0 h 2"/>
                      <a:gd name="T4" fmla="*/ 1 w 11"/>
                      <a:gd name="T5" fmla="*/ 1 h 2"/>
                      <a:gd name="T6" fmla="*/ 0 w 11"/>
                      <a:gd name="T7" fmla="*/ 1 h 2"/>
                      <a:gd name="T8" fmla="*/ 1 w 11"/>
                      <a:gd name="T9" fmla="*/ 2 h 2"/>
                      <a:gd name="T10" fmla="*/ 10 w 11"/>
                      <a:gd name="T11" fmla="*/ 1 h 2"/>
                      <a:gd name="T12" fmla="*/ 11 w 11"/>
                      <a:gd name="T13" fmla="*/ 0 h 2"/>
                      <a:gd name="T14" fmla="*/ 10 w 11"/>
                      <a:gd name="T15" fmla="*/ 0 h 2"/>
                      <a:gd name="T16" fmla="*/ 10 w 11"/>
                      <a:gd name="T1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2">
                        <a:moveTo>
                          <a:pt x="10" y="0"/>
                        </a:moveTo>
                        <a:cubicBezTo>
                          <a:pt x="9" y="0"/>
                          <a:pt x="7" y="0"/>
                          <a:pt x="6" y="0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4" y="2"/>
                          <a:pt x="7" y="2"/>
                          <a:pt x="10" y="1"/>
                        </a:cubicBezTo>
                        <a:cubicBezTo>
                          <a:pt x="10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Freeform 492"/>
                  <p:cNvSpPr>
                    <a:spLocks/>
                  </p:cNvSpPr>
                  <p:nvPr/>
                </p:nvSpPr>
                <p:spPr bwMode="auto">
                  <a:xfrm>
                    <a:off x="854075" y="2219326"/>
                    <a:ext cx="9525" cy="6350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1 h 7"/>
                      <a:gd name="T4" fmla="*/ 4 w 9"/>
                      <a:gd name="T5" fmla="*/ 4 h 7"/>
                      <a:gd name="T6" fmla="*/ 8 w 9"/>
                      <a:gd name="T7" fmla="*/ 7 h 7"/>
                      <a:gd name="T8" fmla="*/ 9 w 9"/>
                      <a:gd name="T9" fmla="*/ 6 h 7"/>
                      <a:gd name="T10" fmla="*/ 9 w 9"/>
                      <a:gd name="T11" fmla="*/ 6 h 7"/>
                      <a:gd name="T12" fmla="*/ 3 w 9"/>
                      <a:gd name="T13" fmla="*/ 2 h 7"/>
                      <a:gd name="T14" fmla="*/ 2 w 9"/>
                      <a:gd name="T15" fmla="*/ 1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3" y="3"/>
                          <a:pt x="4" y="4"/>
                        </a:cubicBezTo>
                        <a:cubicBezTo>
                          <a:pt x="5" y="5"/>
                          <a:pt x="7" y="6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4"/>
                          <a:pt x="5" y="4"/>
                          <a:pt x="3" y="2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Freeform 493"/>
                  <p:cNvSpPr>
                    <a:spLocks/>
                  </p:cNvSpPr>
                  <p:nvPr/>
                </p:nvSpPr>
                <p:spPr bwMode="auto">
                  <a:xfrm>
                    <a:off x="866775" y="2198688"/>
                    <a:ext cx="9525" cy="11113"/>
                  </a:xfrm>
                  <a:custGeom>
                    <a:avLst/>
                    <a:gdLst>
                      <a:gd name="T0" fmla="*/ 0 w 9"/>
                      <a:gd name="T1" fmla="*/ 1 h 10"/>
                      <a:gd name="T2" fmla="*/ 1 w 9"/>
                      <a:gd name="T3" fmla="*/ 4 h 10"/>
                      <a:gd name="T4" fmla="*/ 3 w 9"/>
                      <a:gd name="T5" fmla="*/ 6 h 10"/>
                      <a:gd name="T6" fmla="*/ 6 w 9"/>
                      <a:gd name="T7" fmla="*/ 8 h 10"/>
                      <a:gd name="T8" fmla="*/ 8 w 9"/>
                      <a:gd name="T9" fmla="*/ 10 h 10"/>
                      <a:gd name="T10" fmla="*/ 9 w 9"/>
                      <a:gd name="T11" fmla="*/ 10 h 10"/>
                      <a:gd name="T12" fmla="*/ 9 w 9"/>
                      <a:gd name="T13" fmla="*/ 9 h 10"/>
                      <a:gd name="T14" fmla="*/ 5 w 9"/>
                      <a:gd name="T15" fmla="*/ 7 h 10"/>
                      <a:gd name="T16" fmla="*/ 2 w 9"/>
                      <a:gd name="T17" fmla="*/ 3 h 10"/>
                      <a:gd name="T18" fmla="*/ 1 w 9"/>
                      <a:gd name="T19" fmla="*/ 2 h 10"/>
                      <a:gd name="T20" fmla="*/ 1 w 9"/>
                      <a:gd name="T21" fmla="*/ 1 h 10"/>
                      <a:gd name="T22" fmla="*/ 1 w 9"/>
                      <a:gd name="T23" fmla="*/ 1 h 10"/>
                      <a:gd name="T24" fmla="*/ 0 w 9"/>
                      <a:gd name="T25" fmla="*/ 0 h 10"/>
                      <a:gd name="T26" fmla="*/ 0 w 9"/>
                      <a:gd name="T2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10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8" y="10"/>
                          <a:pt x="8" y="10"/>
                          <a:pt x="9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8" y="8"/>
                          <a:pt x="6" y="7"/>
                          <a:pt x="5" y="7"/>
                        </a:cubicBezTo>
                        <a:cubicBezTo>
                          <a:pt x="4" y="6"/>
                          <a:pt x="3" y="4"/>
                          <a:pt x="2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Freeform 494"/>
                  <p:cNvSpPr>
                    <a:spLocks/>
                  </p:cNvSpPr>
                  <p:nvPr/>
                </p:nvSpPr>
                <p:spPr bwMode="auto">
                  <a:xfrm>
                    <a:off x="855663" y="2439988"/>
                    <a:ext cx="1588" cy="9525"/>
                  </a:xfrm>
                  <a:custGeom>
                    <a:avLst/>
                    <a:gdLst>
                      <a:gd name="T0" fmla="*/ 1 w 2"/>
                      <a:gd name="T1" fmla="*/ 0 h 9"/>
                      <a:gd name="T2" fmla="*/ 0 w 2"/>
                      <a:gd name="T3" fmla="*/ 9 h 9"/>
                      <a:gd name="T4" fmla="*/ 1 w 2"/>
                      <a:gd name="T5" fmla="*/ 9 h 9"/>
                      <a:gd name="T6" fmla="*/ 2 w 2"/>
                      <a:gd name="T7" fmla="*/ 0 h 9"/>
                      <a:gd name="T8" fmla="*/ 1 w 2"/>
                      <a:gd name="T9" fmla="*/ 0 h 9"/>
                      <a:gd name="T10" fmla="*/ 1 w 2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9">
                        <a:moveTo>
                          <a:pt x="1" y="0"/>
                        </a:moveTo>
                        <a:cubicBezTo>
                          <a:pt x="1" y="3"/>
                          <a:pt x="0" y="6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6"/>
                          <a:pt x="2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Freeform 495"/>
                  <p:cNvSpPr>
                    <a:spLocks noEditPoints="1"/>
                  </p:cNvSpPr>
                  <p:nvPr/>
                </p:nvSpPr>
                <p:spPr bwMode="auto">
                  <a:xfrm>
                    <a:off x="820738" y="2447926"/>
                    <a:ext cx="39688" cy="41275"/>
                  </a:xfrm>
                  <a:custGeom>
                    <a:avLst/>
                    <a:gdLst>
                      <a:gd name="T0" fmla="*/ 18 w 37"/>
                      <a:gd name="T1" fmla="*/ 38 h 39"/>
                      <a:gd name="T2" fmla="*/ 18 w 37"/>
                      <a:gd name="T3" fmla="*/ 38 h 39"/>
                      <a:gd name="T4" fmla="*/ 28 w 37"/>
                      <a:gd name="T5" fmla="*/ 35 h 39"/>
                      <a:gd name="T6" fmla="*/ 26 w 37"/>
                      <a:gd name="T7" fmla="*/ 18 h 39"/>
                      <a:gd name="T8" fmla="*/ 26 w 37"/>
                      <a:gd name="T9" fmla="*/ 18 h 39"/>
                      <a:gd name="T10" fmla="*/ 20 w 37"/>
                      <a:gd name="T11" fmla="*/ 16 h 39"/>
                      <a:gd name="T12" fmla="*/ 20 w 37"/>
                      <a:gd name="T13" fmla="*/ 16 h 39"/>
                      <a:gd name="T14" fmla="*/ 20 w 37"/>
                      <a:gd name="T15" fmla="*/ 16 h 39"/>
                      <a:gd name="T16" fmla="*/ 16 w 37"/>
                      <a:gd name="T17" fmla="*/ 8 h 39"/>
                      <a:gd name="T18" fmla="*/ 23 w 37"/>
                      <a:gd name="T19" fmla="*/ 3 h 39"/>
                      <a:gd name="T20" fmla="*/ 23 w 37"/>
                      <a:gd name="T21" fmla="*/ 3 h 39"/>
                      <a:gd name="T22" fmla="*/ 18 w 37"/>
                      <a:gd name="T23" fmla="*/ 4 h 39"/>
                      <a:gd name="T24" fmla="*/ 14 w 37"/>
                      <a:gd name="T25" fmla="*/ 14 h 39"/>
                      <a:gd name="T26" fmla="*/ 21 w 37"/>
                      <a:gd name="T27" fmla="*/ 17 h 39"/>
                      <a:gd name="T28" fmla="*/ 30 w 37"/>
                      <a:gd name="T29" fmla="*/ 19 h 39"/>
                      <a:gd name="T30" fmla="*/ 33 w 37"/>
                      <a:gd name="T31" fmla="*/ 21 h 39"/>
                      <a:gd name="T32" fmla="*/ 35 w 37"/>
                      <a:gd name="T33" fmla="*/ 26 h 39"/>
                      <a:gd name="T34" fmla="*/ 35 w 37"/>
                      <a:gd name="T35" fmla="*/ 30 h 39"/>
                      <a:gd name="T36" fmla="*/ 32 w 37"/>
                      <a:gd name="T37" fmla="*/ 33 h 39"/>
                      <a:gd name="T38" fmla="*/ 18 w 37"/>
                      <a:gd name="T39" fmla="*/ 38 h 39"/>
                      <a:gd name="T40" fmla="*/ 18 w 37"/>
                      <a:gd name="T41" fmla="*/ 38 h 39"/>
                      <a:gd name="T42" fmla="*/ 18 w 37"/>
                      <a:gd name="T43" fmla="*/ 38 h 39"/>
                      <a:gd name="T44" fmla="*/ 2 w 37"/>
                      <a:gd name="T45" fmla="*/ 37 h 39"/>
                      <a:gd name="T46" fmla="*/ 0 w 37"/>
                      <a:gd name="T47" fmla="*/ 29 h 39"/>
                      <a:gd name="T48" fmla="*/ 0 w 37"/>
                      <a:gd name="T49" fmla="*/ 29 h 39"/>
                      <a:gd name="T50" fmla="*/ 2 w 37"/>
                      <a:gd name="T51" fmla="*/ 38 h 39"/>
                      <a:gd name="T52" fmla="*/ 17 w 37"/>
                      <a:gd name="T53" fmla="*/ 39 h 39"/>
                      <a:gd name="T54" fmla="*/ 32 w 37"/>
                      <a:gd name="T55" fmla="*/ 34 h 39"/>
                      <a:gd name="T56" fmla="*/ 35 w 37"/>
                      <a:gd name="T57" fmla="*/ 23 h 39"/>
                      <a:gd name="T58" fmla="*/ 29 w 37"/>
                      <a:gd name="T59" fmla="*/ 18 h 39"/>
                      <a:gd name="T60" fmla="*/ 17 w 37"/>
                      <a:gd name="T61" fmla="*/ 16 h 39"/>
                      <a:gd name="T62" fmla="*/ 15 w 37"/>
                      <a:gd name="T63" fmla="*/ 14 h 39"/>
                      <a:gd name="T64" fmla="*/ 14 w 37"/>
                      <a:gd name="T65" fmla="*/ 12 h 39"/>
                      <a:gd name="T66" fmla="*/ 15 w 37"/>
                      <a:gd name="T67" fmla="*/ 9 h 39"/>
                      <a:gd name="T68" fmla="*/ 18 w 37"/>
                      <a:gd name="T69" fmla="*/ 5 h 39"/>
                      <a:gd name="T70" fmla="*/ 28 w 37"/>
                      <a:gd name="T71" fmla="*/ 1 h 39"/>
                      <a:gd name="T72" fmla="*/ 33 w 37"/>
                      <a:gd name="T73" fmla="*/ 2 h 39"/>
                      <a:gd name="T74" fmla="*/ 35 w 37"/>
                      <a:gd name="T75" fmla="*/ 2 h 39"/>
                      <a:gd name="T76" fmla="*/ 30 w 37"/>
                      <a:gd name="T7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7" h="39">
                        <a:moveTo>
                          <a:pt x="18" y="38"/>
                        </a:move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moveTo>
                          <a:pt x="28" y="3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moveTo>
                          <a:pt x="26" y="18"/>
                        </a:move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16" y="8"/>
                        </a:move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moveTo>
                          <a:pt x="23" y="3"/>
                        </a:move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moveTo>
                          <a:pt x="27" y="1"/>
                        </a:moveTo>
                        <a:cubicBezTo>
                          <a:pt x="24" y="1"/>
                          <a:pt x="21" y="3"/>
                          <a:pt x="18" y="4"/>
                        </a:cubicBezTo>
                        <a:cubicBezTo>
                          <a:pt x="16" y="6"/>
                          <a:pt x="14" y="8"/>
                          <a:pt x="13" y="11"/>
                        </a:cubicBezTo>
                        <a:cubicBezTo>
                          <a:pt x="13" y="12"/>
                          <a:pt x="13" y="13"/>
                          <a:pt x="14" y="14"/>
                        </a:cubicBezTo>
                        <a:cubicBezTo>
                          <a:pt x="14" y="15"/>
                          <a:pt x="15" y="16"/>
                          <a:pt x="16" y="16"/>
                        </a:cubicBezTo>
                        <a:cubicBezTo>
                          <a:pt x="18" y="17"/>
                          <a:pt x="19" y="17"/>
                          <a:pt x="21" y="17"/>
                        </a:cubicBezTo>
                        <a:cubicBezTo>
                          <a:pt x="23" y="18"/>
                          <a:pt x="24" y="18"/>
                          <a:pt x="26" y="18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19"/>
                          <a:pt x="31" y="19"/>
                          <a:pt x="32" y="20"/>
                        </a:cubicBezTo>
                        <a:cubicBezTo>
                          <a:pt x="32" y="20"/>
                          <a:pt x="33" y="20"/>
                          <a:pt x="33" y="21"/>
                        </a:cubicBezTo>
                        <a:cubicBezTo>
                          <a:pt x="34" y="21"/>
                          <a:pt x="34" y="22"/>
                          <a:pt x="34" y="23"/>
                        </a:cubicBezTo>
                        <a:cubicBezTo>
                          <a:pt x="35" y="24"/>
                          <a:pt x="35" y="25"/>
                          <a:pt x="35" y="26"/>
                        </a:cubicBezTo>
                        <a:cubicBezTo>
                          <a:pt x="35" y="27"/>
                          <a:pt x="35" y="27"/>
                          <a:pt x="35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5" y="30"/>
                          <a:pt x="34" y="31"/>
                          <a:pt x="34" y="31"/>
                        </a:cubicBezTo>
                        <a:cubicBezTo>
                          <a:pt x="33" y="32"/>
                          <a:pt x="32" y="33"/>
                          <a:pt x="32" y="33"/>
                        </a:cubicBezTo>
                        <a:cubicBezTo>
                          <a:pt x="30" y="34"/>
                          <a:pt x="29" y="35"/>
                          <a:pt x="28" y="35"/>
                        </a:cubicBezTo>
                        <a:cubicBezTo>
                          <a:pt x="25" y="37"/>
                          <a:pt x="21" y="37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4" y="38"/>
                          <a:pt x="9" y="38"/>
                          <a:pt x="5" y="38"/>
                        </a:cubicBezTo>
                        <a:cubicBezTo>
                          <a:pt x="4" y="38"/>
                          <a:pt x="3" y="37"/>
                          <a:pt x="2" y="37"/>
                        </a:cubicBezTo>
                        <a:cubicBezTo>
                          <a:pt x="2" y="35"/>
                          <a:pt x="1" y="33"/>
                          <a:pt x="1" y="30"/>
                        </a:cubicBezTo>
                        <a:cubicBezTo>
                          <a:pt x="1" y="30"/>
                          <a:pt x="0" y="29"/>
                          <a:pt x="0" y="29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9"/>
                        </a:cubicBezTo>
                        <a:cubicBezTo>
                          <a:pt x="0" y="32"/>
                          <a:pt x="1" y="35"/>
                          <a:pt x="1" y="38"/>
                        </a:cubicBezTo>
                        <a:cubicBezTo>
                          <a:pt x="1" y="38"/>
                          <a:pt x="1" y="38"/>
                          <a:pt x="2" y="38"/>
                        </a:cubicBezTo>
                        <a:cubicBezTo>
                          <a:pt x="4" y="39"/>
                          <a:pt x="6" y="39"/>
                          <a:pt x="8" y="39"/>
                        </a:cubicBezTo>
                        <a:cubicBezTo>
                          <a:pt x="11" y="39"/>
                          <a:pt x="14" y="39"/>
                          <a:pt x="17" y="39"/>
                        </a:cubicBezTo>
                        <a:cubicBezTo>
                          <a:pt x="20" y="38"/>
                          <a:pt x="23" y="38"/>
                          <a:pt x="25" y="37"/>
                        </a:cubicBezTo>
                        <a:cubicBezTo>
                          <a:pt x="28" y="36"/>
                          <a:pt x="30" y="35"/>
                          <a:pt x="32" y="34"/>
                        </a:cubicBezTo>
                        <a:cubicBezTo>
                          <a:pt x="34" y="33"/>
                          <a:pt x="35" y="31"/>
                          <a:pt x="36" y="29"/>
                        </a:cubicBezTo>
                        <a:cubicBezTo>
                          <a:pt x="37" y="27"/>
                          <a:pt x="36" y="25"/>
                          <a:pt x="35" y="23"/>
                        </a:cubicBezTo>
                        <a:cubicBezTo>
                          <a:pt x="35" y="21"/>
                          <a:pt x="34" y="20"/>
                          <a:pt x="33" y="19"/>
                        </a:cubicBezTo>
                        <a:cubicBezTo>
                          <a:pt x="32" y="18"/>
                          <a:pt x="31" y="18"/>
                          <a:pt x="29" y="18"/>
                        </a:cubicBezTo>
                        <a:cubicBezTo>
                          <a:pt x="26" y="17"/>
                          <a:pt x="23" y="17"/>
                          <a:pt x="20" y="16"/>
                        </a:cubicBezTo>
                        <a:cubicBezTo>
                          <a:pt x="19" y="16"/>
                          <a:pt x="18" y="16"/>
                          <a:pt x="17" y="16"/>
                        </a:cubicBezTo>
                        <a:cubicBezTo>
                          <a:pt x="16" y="16"/>
                          <a:pt x="16" y="15"/>
                          <a:pt x="16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4" y="13"/>
                          <a:pt x="14" y="13"/>
                          <a:pt x="14" y="12"/>
                        </a:cubicBezTo>
                        <a:cubicBezTo>
                          <a:pt x="14" y="12"/>
                          <a:pt x="14" y="11"/>
                          <a:pt x="14" y="11"/>
                        </a:cubicBezTo>
                        <a:cubicBezTo>
                          <a:pt x="14" y="10"/>
                          <a:pt x="14" y="10"/>
                          <a:pt x="15" y="9"/>
                        </a:cubicBezTo>
                        <a:cubicBezTo>
                          <a:pt x="15" y="9"/>
                          <a:pt x="15" y="8"/>
                          <a:pt x="16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20" y="4"/>
                          <a:pt x="21" y="3"/>
                          <a:pt x="23" y="3"/>
                        </a:cubicBezTo>
                        <a:cubicBezTo>
                          <a:pt x="25" y="2"/>
                          <a:pt x="26" y="2"/>
                          <a:pt x="28" y="1"/>
                        </a:cubicBezTo>
                        <a:cubicBezTo>
                          <a:pt x="29" y="1"/>
                          <a:pt x="30" y="1"/>
                          <a:pt x="31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5" y="3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3" y="1"/>
                          <a:pt x="32" y="0"/>
                          <a:pt x="30" y="0"/>
                        </a:cubicBezTo>
                        <a:cubicBezTo>
                          <a:pt x="29" y="0"/>
                          <a:pt x="28" y="1"/>
                          <a:pt x="2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39988"/>
                    <a:ext cx="38100" cy="39688"/>
                  </a:xfrm>
                  <a:custGeom>
                    <a:avLst/>
                    <a:gdLst>
                      <a:gd name="T0" fmla="*/ 5 w 36"/>
                      <a:gd name="T1" fmla="*/ 36 h 37"/>
                      <a:gd name="T2" fmla="*/ 5 w 36"/>
                      <a:gd name="T3" fmla="*/ 36 h 37"/>
                      <a:gd name="T4" fmla="*/ 5 w 36"/>
                      <a:gd name="T5" fmla="*/ 36 h 37"/>
                      <a:gd name="T6" fmla="*/ 19 w 36"/>
                      <a:gd name="T7" fmla="*/ 32 h 37"/>
                      <a:gd name="T8" fmla="*/ 3 w 36"/>
                      <a:gd name="T9" fmla="*/ 20 h 37"/>
                      <a:gd name="T10" fmla="*/ 3 w 36"/>
                      <a:gd name="T11" fmla="*/ 20 h 37"/>
                      <a:gd name="T12" fmla="*/ 3 w 36"/>
                      <a:gd name="T13" fmla="*/ 12 h 37"/>
                      <a:gd name="T14" fmla="*/ 8 w 36"/>
                      <a:gd name="T15" fmla="*/ 6 h 37"/>
                      <a:gd name="T16" fmla="*/ 8 w 36"/>
                      <a:gd name="T17" fmla="*/ 6 h 37"/>
                      <a:gd name="T18" fmla="*/ 14 w 36"/>
                      <a:gd name="T19" fmla="*/ 3 h 37"/>
                      <a:gd name="T20" fmla="*/ 19 w 36"/>
                      <a:gd name="T21" fmla="*/ 1 h 37"/>
                      <a:gd name="T22" fmla="*/ 1 w 36"/>
                      <a:gd name="T23" fmla="*/ 15 h 37"/>
                      <a:gd name="T24" fmla="*/ 4 w 36"/>
                      <a:gd name="T25" fmla="*/ 23 h 37"/>
                      <a:gd name="T26" fmla="*/ 11 w 36"/>
                      <a:gd name="T27" fmla="*/ 27 h 37"/>
                      <a:gd name="T28" fmla="*/ 19 w 36"/>
                      <a:gd name="T29" fmla="*/ 32 h 37"/>
                      <a:gd name="T30" fmla="*/ 19 w 36"/>
                      <a:gd name="T31" fmla="*/ 33 h 37"/>
                      <a:gd name="T32" fmla="*/ 19 w 36"/>
                      <a:gd name="T33" fmla="*/ 34 h 37"/>
                      <a:gd name="T34" fmla="*/ 19 w 36"/>
                      <a:gd name="T35" fmla="*/ 35 h 37"/>
                      <a:gd name="T36" fmla="*/ 14 w 36"/>
                      <a:gd name="T37" fmla="*/ 36 h 37"/>
                      <a:gd name="T38" fmla="*/ 1 w 36"/>
                      <a:gd name="T39" fmla="*/ 35 h 37"/>
                      <a:gd name="T40" fmla="*/ 1 w 36"/>
                      <a:gd name="T41" fmla="*/ 36 h 37"/>
                      <a:gd name="T42" fmla="*/ 9 w 36"/>
                      <a:gd name="T43" fmla="*/ 37 h 37"/>
                      <a:gd name="T44" fmla="*/ 18 w 36"/>
                      <a:gd name="T45" fmla="*/ 36 h 37"/>
                      <a:gd name="T46" fmla="*/ 20 w 36"/>
                      <a:gd name="T47" fmla="*/ 32 h 37"/>
                      <a:gd name="T48" fmla="*/ 13 w 36"/>
                      <a:gd name="T49" fmla="*/ 27 h 37"/>
                      <a:gd name="T50" fmla="*/ 4 w 36"/>
                      <a:gd name="T51" fmla="*/ 22 h 37"/>
                      <a:gd name="T52" fmla="*/ 2 w 36"/>
                      <a:gd name="T53" fmla="*/ 17 h 37"/>
                      <a:gd name="T54" fmla="*/ 3 w 36"/>
                      <a:gd name="T55" fmla="*/ 12 h 37"/>
                      <a:gd name="T56" fmla="*/ 8 w 36"/>
                      <a:gd name="T57" fmla="*/ 6 h 37"/>
                      <a:gd name="T58" fmla="*/ 22 w 36"/>
                      <a:gd name="T59" fmla="*/ 1 h 37"/>
                      <a:gd name="T60" fmla="*/ 36 w 36"/>
                      <a:gd name="T61" fmla="*/ 0 h 37"/>
                      <a:gd name="T62" fmla="*/ 19 w 36"/>
                      <a:gd name="T6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7"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19" y="32"/>
                        </a:move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moveTo>
                          <a:pt x="3" y="12"/>
                        </a:move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moveTo>
                          <a:pt x="8" y="6"/>
                        </a:move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moveTo>
                          <a:pt x="14" y="3"/>
                        </a:move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moveTo>
                          <a:pt x="19" y="1"/>
                        </a:moveTo>
                        <a:cubicBezTo>
                          <a:pt x="15" y="2"/>
                          <a:pt x="10" y="3"/>
                          <a:pt x="7" y="6"/>
                        </a:cubicBezTo>
                        <a:cubicBezTo>
                          <a:pt x="4" y="8"/>
                          <a:pt x="1" y="12"/>
                          <a:pt x="1" y="15"/>
                        </a:cubicBezTo>
                        <a:cubicBezTo>
                          <a:pt x="1" y="17"/>
                          <a:pt x="2" y="19"/>
                          <a:pt x="2" y="21"/>
                        </a:cubicBezTo>
                        <a:cubicBezTo>
                          <a:pt x="3" y="22"/>
                          <a:pt x="3" y="22"/>
                          <a:pt x="4" y="23"/>
                        </a:cubicBezTo>
                        <a:cubicBezTo>
                          <a:pt x="4" y="23"/>
                          <a:pt x="4" y="23"/>
                          <a:pt x="5" y="24"/>
                        </a:cubicBezTo>
                        <a:cubicBezTo>
                          <a:pt x="7" y="25"/>
                          <a:pt x="9" y="26"/>
                          <a:pt x="11" y="27"/>
                        </a:cubicBezTo>
                        <a:cubicBezTo>
                          <a:pt x="13" y="28"/>
                          <a:pt x="15" y="29"/>
                          <a:pt x="17" y="31"/>
                        </a:cubicBezTo>
                        <a:cubicBezTo>
                          <a:pt x="18" y="31"/>
                          <a:pt x="18" y="32"/>
                          <a:pt x="19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7" y="36"/>
                          <a:pt x="15" y="36"/>
                          <a:pt x="14" y="36"/>
                        </a:cubicBezTo>
                        <a:cubicBezTo>
                          <a:pt x="11" y="37"/>
                          <a:pt x="8" y="36"/>
                          <a:pt x="5" y="36"/>
                        </a:cubicBezTo>
                        <a:cubicBezTo>
                          <a:pt x="4" y="36"/>
                          <a:pt x="3" y="36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6"/>
                          <a:pt x="1" y="36"/>
                        </a:cubicBezTo>
                        <a:cubicBezTo>
                          <a:pt x="2" y="36"/>
                          <a:pt x="3" y="37"/>
                          <a:pt x="4" y="37"/>
                        </a:cubicBezTo>
                        <a:cubicBezTo>
                          <a:pt x="6" y="37"/>
                          <a:pt x="7" y="37"/>
                          <a:pt x="9" y="37"/>
                        </a:cubicBezTo>
                        <a:cubicBezTo>
                          <a:pt x="11" y="37"/>
                          <a:pt x="13" y="37"/>
                          <a:pt x="14" y="37"/>
                        </a:cubicBezTo>
                        <a:cubicBezTo>
                          <a:pt x="16" y="37"/>
                          <a:pt x="17" y="37"/>
                          <a:pt x="18" y="36"/>
                        </a:cubicBezTo>
                        <a:cubicBezTo>
                          <a:pt x="19" y="36"/>
                          <a:pt x="20" y="35"/>
                          <a:pt x="20" y="34"/>
                        </a:cubicBezTo>
                        <a:cubicBezTo>
                          <a:pt x="20" y="33"/>
                          <a:pt x="20" y="33"/>
                          <a:pt x="20" y="32"/>
                        </a:cubicBezTo>
                        <a:cubicBezTo>
                          <a:pt x="19" y="31"/>
                          <a:pt x="18" y="30"/>
                          <a:pt x="17" y="30"/>
                        </a:cubicBezTo>
                        <a:cubicBezTo>
                          <a:pt x="16" y="29"/>
                          <a:pt x="14" y="28"/>
                          <a:pt x="13" y="27"/>
                        </a:cubicBezTo>
                        <a:cubicBezTo>
                          <a:pt x="11" y="26"/>
                          <a:pt x="8" y="25"/>
                          <a:pt x="6" y="23"/>
                        </a:cubicBezTo>
                        <a:cubicBezTo>
                          <a:pt x="5" y="23"/>
                          <a:pt x="5" y="22"/>
                          <a:pt x="4" y="22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2" y="19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2" y="14"/>
                          <a:pt x="2" y="13"/>
                          <a:pt x="3" y="12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10" y="5"/>
                          <a:pt x="12" y="4"/>
                          <a:pt x="14" y="3"/>
                        </a:cubicBezTo>
                        <a:cubicBezTo>
                          <a:pt x="17" y="2"/>
                          <a:pt x="19" y="2"/>
                          <a:pt x="22" y="1"/>
                        </a:cubicBezTo>
                        <a:cubicBezTo>
                          <a:pt x="27" y="1"/>
                          <a:pt x="31" y="1"/>
                          <a:pt x="36" y="1"/>
                        </a:cubicBezTo>
                        <a:cubicBezTo>
                          <a:pt x="36" y="1"/>
                          <a:pt x="36" y="0"/>
                          <a:pt x="36" y="0"/>
                        </a:cubicBezTo>
                        <a:cubicBezTo>
                          <a:pt x="35" y="0"/>
                          <a:pt x="34" y="0"/>
                          <a:pt x="33" y="0"/>
                        </a:cubicBezTo>
                        <a:cubicBezTo>
                          <a:pt x="28" y="0"/>
                          <a:pt x="24" y="0"/>
                          <a:pt x="19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Freeform 497"/>
                  <p:cNvSpPr>
                    <a:spLocks/>
                  </p:cNvSpPr>
                  <p:nvPr/>
                </p:nvSpPr>
                <p:spPr bwMode="auto">
                  <a:xfrm>
                    <a:off x="838200" y="2432051"/>
                    <a:ext cx="9525" cy="9525"/>
                  </a:xfrm>
                  <a:custGeom>
                    <a:avLst/>
                    <a:gdLst>
                      <a:gd name="T0" fmla="*/ 1 w 8"/>
                      <a:gd name="T1" fmla="*/ 1 h 9"/>
                      <a:gd name="T2" fmla="*/ 0 w 8"/>
                      <a:gd name="T3" fmla="*/ 1 h 9"/>
                      <a:gd name="T4" fmla="*/ 0 w 8"/>
                      <a:gd name="T5" fmla="*/ 9 h 9"/>
                      <a:gd name="T6" fmla="*/ 1 w 8"/>
                      <a:gd name="T7" fmla="*/ 9 h 9"/>
                      <a:gd name="T8" fmla="*/ 1 w 8"/>
                      <a:gd name="T9" fmla="*/ 9 h 9"/>
                      <a:gd name="T10" fmla="*/ 1 w 8"/>
                      <a:gd name="T11" fmla="*/ 1 h 9"/>
                      <a:gd name="T12" fmla="*/ 7 w 8"/>
                      <a:gd name="T13" fmla="*/ 1 h 9"/>
                      <a:gd name="T14" fmla="*/ 7 w 8"/>
                      <a:gd name="T15" fmla="*/ 7 h 9"/>
                      <a:gd name="T16" fmla="*/ 8 w 8"/>
                      <a:gd name="T17" fmla="*/ 7 h 9"/>
                      <a:gd name="T18" fmla="*/ 8 w 8"/>
                      <a:gd name="T19" fmla="*/ 1 h 9"/>
                      <a:gd name="T20" fmla="*/ 7 w 8"/>
                      <a:gd name="T21" fmla="*/ 0 h 9"/>
                      <a:gd name="T22" fmla="*/ 6 w 8"/>
                      <a:gd name="T23" fmla="*/ 0 h 9"/>
                      <a:gd name="T24" fmla="*/ 1 w 8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9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0" y="9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6"/>
                          <a:pt x="1" y="4"/>
                          <a:pt x="1" y="1"/>
                        </a:cubicBez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3"/>
                          <a:pt x="7" y="5"/>
                          <a:pt x="7" y="7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8" y="5"/>
                          <a:pt x="8" y="3"/>
                          <a:pt x="8" y="1"/>
                        </a:cubicBezTo>
                        <a:cubicBezTo>
                          <a:pt x="8" y="1"/>
                          <a:pt x="8" y="1"/>
                          <a:pt x="7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Freeform 498"/>
                  <p:cNvSpPr>
                    <a:spLocks/>
                  </p:cNvSpPr>
                  <p:nvPr/>
                </p:nvSpPr>
                <p:spPr bwMode="auto">
                  <a:xfrm>
                    <a:off x="839788" y="2486026"/>
                    <a:ext cx="7938" cy="9525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7 w 8"/>
                      <a:gd name="T3" fmla="*/ 6 h 8"/>
                      <a:gd name="T4" fmla="*/ 6 w 8"/>
                      <a:gd name="T5" fmla="*/ 6 h 8"/>
                      <a:gd name="T6" fmla="*/ 1 w 8"/>
                      <a:gd name="T7" fmla="*/ 7 h 8"/>
                      <a:gd name="T8" fmla="*/ 1 w 8"/>
                      <a:gd name="T9" fmla="*/ 2 h 8"/>
                      <a:gd name="T10" fmla="*/ 0 w 8"/>
                      <a:gd name="T11" fmla="*/ 2 h 8"/>
                      <a:gd name="T12" fmla="*/ 0 w 8"/>
                      <a:gd name="T13" fmla="*/ 7 h 8"/>
                      <a:gd name="T14" fmla="*/ 0 w 8"/>
                      <a:gd name="T15" fmla="*/ 7 h 8"/>
                      <a:gd name="T16" fmla="*/ 7 w 8"/>
                      <a:gd name="T17" fmla="*/ 7 h 8"/>
                      <a:gd name="T18" fmla="*/ 8 w 8"/>
                      <a:gd name="T19" fmla="*/ 7 h 8"/>
                      <a:gd name="T20" fmla="*/ 8 w 8"/>
                      <a:gd name="T21" fmla="*/ 0 h 8"/>
                      <a:gd name="T22" fmla="*/ 7 w 8"/>
                      <a:gd name="T23" fmla="*/ 0 h 8"/>
                      <a:gd name="T24" fmla="*/ 7 w 8"/>
                      <a:gd name="T2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2"/>
                          <a:pt x="7" y="4"/>
                          <a:pt x="7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7"/>
                          <a:pt x="3" y="7"/>
                          <a:pt x="1" y="7"/>
                        </a:cubicBezTo>
                        <a:cubicBezTo>
                          <a:pt x="1" y="5"/>
                          <a:pt x="1" y="3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5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7"/>
                          <a:pt x="5" y="8"/>
                          <a:pt x="7" y="7"/>
                        </a:cubicBezTo>
                        <a:cubicBezTo>
                          <a:pt x="7" y="7"/>
                          <a:pt x="8" y="7"/>
                          <a:pt x="8" y="7"/>
                        </a:cubicBezTo>
                        <a:cubicBezTo>
                          <a:pt x="8" y="5"/>
                          <a:pt x="8" y="2"/>
                          <a:pt x="8" y="0"/>
                        </a:cubicBez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Freeform 499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41576"/>
                    <a:ext cx="36513" cy="19050"/>
                  </a:xfrm>
                  <a:custGeom>
                    <a:avLst/>
                    <a:gdLst>
                      <a:gd name="T0" fmla="*/ 32 w 34"/>
                      <a:gd name="T1" fmla="*/ 1 h 19"/>
                      <a:gd name="T2" fmla="*/ 31 w 34"/>
                      <a:gd name="T3" fmla="*/ 3 h 19"/>
                      <a:gd name="T4" fmla="*/ 29 w 34"/>
                      <a:gd name="T5" fmla="*/ 3 h 19"/>
                      <a:gd name="T6" fmla="*/ 34 w 34"/>
                      <a:gd name="T7" fmla="*/ 4 h 19"/>
                      <a:gd name="T8" fmla="*/ 27 w 34"/>
                      <a:gd name="T9" fmla="*/ 4 h 19"/>
                      <a:gd name="T10" fmla="*/ 26 w 34"/>
                      <a:gd name="T11" fmla="*/ 5 h 19"/>
                      <a:gd name="T12" fmla="*/ 20 w 34"/>
                      <a:gd name="T13" fmla="*/ 6 h 19"/>
                      <a:gd name="T14" fmla="*/ 21 w 34"/>
                      <a:gd name="T15" fmla="*/ 6 h 19"/>
                      <a:gd name="T16" fmla="*/ 3 w 34"/>
                      <a:gd name="T17" fmla="*/ 13 h 19"/>
                      <a:gd name="T18" fmla="*/ 3 w 34"/>
                      <a:gd name="T19" fmla="*/ 14 h 19"/>
                      <a:gd name="T20" fmla="*/ 3 w 34"/>
                      <a:gd name="T21" fmla="*/ 16 h 19"/>
                      <a:gd name="T22" fmla="*/ 5 w 34"/>
                      <a:gd name="T23" fmla="*/ 17 h 19"/>
                      <a:gd name="T24" fmla="*/ 4 w 34"/>
                      <a:gd name="T25" fmla="*/ 10 h 19"/>
                      <a:gd name="T26" fmla="*/ 5 w 34"/>
                      <a:gd name="T27" fmla="*/ 8 h 19"/>
                      <a:gd name="T28" fmla="*/ 0 w 34"/>
                      <a:gd name="T29" fmla="*/ 15 h 19"/>
                      <a:gd name="T30" fmla="*/ 4 w 34"/>
                      <a:gd name="T31" fmla="*/ 8 h 19"/>
                      <a:gd name="T32" fmla="*/ 3 w 34"/>
                      <a:gd name="T33" fmla="*/ 13 h 19"/>
                      <a:gd name="T34" fmla="*/ 17 w 34"/>
                      <a:gd name="T35" fmla="*/ 7 h 19"/>
                      <a:gd name="T36" fmla="*/ 33 w 34"/>
                      <a:gd name="T37" fmla="*/ 5 h 19"/>
                      <a:gd name="T38" fmla="*/ 7 w 34"/>
                      <a:gd name="T39" fmla="*/ 6 h 19"/>
                      <a:gd name="T40" fmla="*/ 5 w 34"/>
                      <a:gd name="T41" fmla="*/ 8 h 19"/>
                      <a:gd name="T42" fmla="*/ 8 w 34"/>
                      <a:gd name="T43" fmla="*/ 4 h 19"/>
                      <a:gd name="T44" fmla="*/ 14 w 34"/>
                      <a:gd name="T45" fmla="*/ 6 h 19"/>
                      <a:gd name="T46" fmla="*/ 9 w 34"/>
                      <a:gd name="T47" fmla="*/ 5 h 19"/>
                      <a:gd name="T48" fmla="*/ 8 w 34"/>
                      <a:gd name="T49" fmla="*/ 14 h 19"/>
                      <a:gd name="T50" fmla="*/ 19 w 34"/>
                      <a:gd name="T51" fmla="*/ 9 h 19"/>
                      <a:gd name="T52" fmla="*/ 28 w 34"/>
                      <a:gd name="T53" fmla="*/ 2 h 19"/>
                      <a:gd name="T54" fmla="*/ 27 w 34"/>
                      <a:gd name="T55" fmla="*/ 4 h 19"/>
                      <a:gd name="T56" fmla="*/ 27 w 34"/>
                      <a:gd name="T57" fmla="*/ 6 h 19"/>
                      <a:gd name="T58" fmla="*/ 26 w 34"/>
                      <a:gd name="T59" fmla="*/ 2 h 19"/>
                      <a:gd name="T60" fmla="*/ 30 w 34"/>
                      <a:gd name="T61" fmla="*/ 5 h 19"/>
                      <a:gd name="T62" fmla="*/ 32 w 34"/>
                      <a:gd name="T63" fmla="*/ 1 h 19"/>
                      <a:gd name="T64" fmla="*/ 25 w 34"/>
                      <a:gd name="T65" fmla="*/ 4 h 19"/>
                      <a:gd name="T66" fmla="*/ 27 w 34"/>
                      <a:gd name="T67" fmla="*/ 0 h 19"/>
                      <a:gd name="T68" fmla="*/ 19 w 34"/>
                      <a:gd name="T69" fmla="*/ 7 h 19"/>
                      <a:gd name="T70" fmla="*/ 19 w 34"/>
                      <a:gd name="T71" fmla="*/ 1 h 19"/>
                      <a:gd name="T72" fmla="*/ 17 w 34"/>
                      <a:gd name="T73" fmla="*/ 1 h 19"/>
                      <a:gd name="T74" fmla="*/ 9 w 34"/>
                      <a:gd name="T75" fmla="*/ 4 h 19"/>
                      <a:gd name="T76" fmla="*/ 0 w 34"/>
                      <a:gd name="T77" fmla="*/ 16 h 19"/>
                      <a:gd name="T78" fmla="*/ 2 w 34"/>
                      <a:gd name="T79" fmla="*/ 16 h 19"/>
                      <a:gd name="T80" fmla="*/ 3 w 34"/>
                      <a:gd name="T81" fmla="*/ 17 h 19"/>
                      <a:gd name="T82" fmla="*/ 13 w 34"/>
                      <a:gd name="T83" fmla="*/ 5 h 19"/>
                      <a:gd name="T84" fmla="*/ 9 w 34"/>
                      <a:gd name="T85" fmla="*/ 10 h 19"/>
                      <a:gd name="T86" fmla="*/ 16 w 34"/>
                      <a:gd name="T87" fmla="*/ 3 h 19"/>
                      <a:gd name="T88" fmla="*/ 11 w 34"/>
                      <a:gd name="T89" fmla="*/ 9 h 19"/>
                      <a:gd name="T90" fmla="*/ 17 w 34"/>
                      <a:gd name="T91" fmla="*/ 2 h 19"/>
                      <a:gd name="T92" fmla="*/ 15 w 34"/>
                      <a:gd name="T93" fmla="*/ 7 h 19"/>
                      <a:gd name="T94" fmla="*/ 16 w 34"/>
                      <a:gd name="T95" fmla="*/ 7 h 19"/>
                      <a:gd name="T96" fmla="*/ 23 w 34"/>
                      <a:gd name="T97" fmla="*/ 1 h 19"/>
                      <a:gd name="T98" fmla="*/ 26 w 34"/>
                      <a:gd name="T99" fmla="*/ 0 h 19"/>
                      <a:gd name="T100" fmla="*/ 27 w 34"/>
                      <a:gd name="T101" fmla="*/ 1 h 19"/>
                      <a:gd name="T102" fmla="*/ 27 w 34"/>
                      <a:gd name="T103" fmla="*/ 1 h 19"/>
                      <a:gd name="T104" fmla="*/ 25 w 34"/>
                      <a:gd name="T105" fmla="*/ 4 h 19"/>
                      <a:gd name="T106" fmla="*/ 24 w 34"/>
                      <a:gd name="T107" fmla="*/ 7 h 19"/>
                      <a:gd name="T108" fmla="*/ 31 w 34"/>
                      <a:gd name="T109" fmla="*/ 2 h 19"/>
                      <a:gd name="T110" fmla="*/ 32 w 34"/>
                      <a:gd name="T111" fmla="*/ 1 h 19"/>
                      <a:gd name="T112" fmla="*/ 33 w 34"/>
                      <a:gd name="T113" fmla="*/ 1 h 19"/>
                      <a:gd name="T114" fmla="*/ 32 w 34"/>
                      <a:gd name="T115" fmla="*/ 3 h 19"/>
                      <a:gd name="T116" fmla="*/ 33 w 34"/>
                      <a:gd name="T117" fmla="*/ 6 h 19"/>
                      <a:gd name="T118" fmla="*/ 34 w 34"/>
                      <a:gd name="T119" fmla="*/ 4 h 19"/>
                      <a:gd name="T120" fmla="*/ 34 w 34"/>
                      <a:gd name="T121" fmla="*/ 2 h 19"/>
                      <a:gd name="T122" fmla="*/ 33 w 34"/>
                      <a:gd name="T123" fmla="*/ 0 h 19"/>
                      <a:gd name="T124" fmla="*/ 28 w 34"/>
                      <a:gd name="T125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" h="19">
                        <a:moveTo>
                          <a:pt x="27" y="1"/>
                        </a:move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moveTo>
                          <a:pt x="32" y="1"/>
                        </a:move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moveTo>
                          <a:pt x="17" y="1"/>
                        </a:move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moveTo>
                          <a:pt x="32" y="3"/>
                        </a:move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moveTo>
                          <a:pt x="34" y="4"/>
                        </a:move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moveTo>
                          <a:pt x="27" y="4"/>
                        </a:move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moveTo>
                          <a:pt x="8" y="4"/>
                        </a:move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moveTo>
                          <a:pt x="13" y="5"/>
                        </a:move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moveTo>
                          <a:pt x="20" y="6"/>
                        </a:move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moveTo>
                          <a:pt x="14" y="6"/>
                        </a:move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moveTo>
                          <a:pt x="21" y="6"/>
                        </a:move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moveTo>
                          <a:pt x="19" y="7"/>
                        </a:move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moveTo>
                          <a:pt x="3" y="13"/>
                        </a:move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moveTo>
                          <a:pt x="3" y="14"/>
                        </a:move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3" y="15"/>
                          <a:pt x="3" y="14"/>
                          <a:pt x="3" y="14"/>
                        </a:cubicBezTo>
                        <a:moveTo>
                          <a:pt x="5" y="13"/>
                        </a:moveTo>
                        <a:cubicBezTo>
                          <a:pt x="4" y="14"/>
                          <a:pt x="4" y="15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4"/>
                          <a:pt x="5" y="13"/>
                        </a:cubicBezTo>
                        <a:moveTo>
                          <a:pt x="9" y="11"/>
                        </a:move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8" y="12"/>
                          <a:pt x="7" y="14"/>
                          <a:pt x="6" y="15"/>
                        </a:cubicBezTo>
                        <a:cubicBezTo>
                          <a:pt x="6" y="16"/>
                          <a:pt x="5" y="18"/>
                          <a:pt x="4" y="19"/>
                        </a:cubicBezTo>
                        <a:cubicBezTo>
                          <a:pt x="4" y="18"/>
                          <a:pt x="5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6" y="15"/>
                          <a:pt x="7" y="13"/>
                          <a:pt x="9" y="11"/>
                        </a:cubicBezTo>
                        <a:moveTo>
                          <a:pt x="4" y="10"/>
                        </a:moveTo>
                        <a:cubicBezTo>
                          <a:pt x="3" y="11"/>
                          <a:pt x="3" y="12"/>
                          <a:pt x="2" y="13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1"/>
                          <a:pt x="4" y="10"/>
                          <a:pt x="4" y="10"/>
                        </a:cubicBezTo>
                        <a:moveTo>
                          <a:pt x="15" y="7"/>
                        </a:moveTo>
                        <a:cubicBezTo>
                          <a:pt x="13" y="11"/>
                          <a:pt x="10" y="15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10" y="14"/>
                          <a:pt x="12" y="11"/>
                          <a:pt x="15" y="7"/>
                        </a:cubicBezTo>
                        <a:moveTo>
                          <a:pt x="5" y="7"/>
                        </a:moveTo>
                        <a:cubicBezTo>
                          <a:pt x="5" y="7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9"/>
                          <a:pt x="3" y="10"/>
                          <a:pt x="3" y="12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ubicBezTo>
                          <a:pt x="2" y="14"/>
                          <a:pt x="1" y="15"/>
                          <a:pt x="0" y="16"/>
                        </a:cubicBezTo>
                        <a:cubicBezTo>
                          <a:pt x="0" y="16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4"/>
                          <a:pt x="1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1"/>
                          <a:pt x="3" y="10"/>
                          <a:pt x="4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moveTo>
                          <a:pt x="7" y="7"/>
                        </a:moveTo>
                        <a:cubicBezTo>
                          <a:pt x="6" y="9"/>
                          <a:pt x="5" y="11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5"/>
                          <a:pt x="2" y="15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0"/>
                          <a:pt x="5" y="9"/>
                          <a:pt x="7" y="7"/>
                        </a:cubicBezTo>
                        <a:moveTo>
                          <a:pt x="18" y="5"/>
                        </a:moveTo>
                        <a:cubicBezTo>
                          <a:pt x="18" y="6"/>
                          <a:pt x="17" y="7"/>
                          <a:pt x="16" y="8"/>
                        </a:cubicBezTo>
                        <a:cubicBezTo>
                          <a:pt x="15" y="9"/>
                          <a:pt x="15" y="10"/>
                          <a:pt x="14" y="11"/>
                        </a:cubicBezTo>
                        <a:cubicBezTo>
                          <a:pt x="13" y="13"/>
                          <a:pt x="12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2"/>
                          <a:pt x="15" y="10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moveTo>
                          <a:pt x="8" y="5"/>
                        </a:moveTo>
                        <a:cubicBezTo>
                          <a:pt x="8" y="6"/>
                          <a:pt x="7" y="7"/>
                          <a:pt x="7" y="9"/>
                        </a:cubicBez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5" y="11"/>
                          <a:pt x="6" y="8"/>
                          <a:pt x="7" y="6"/>
                        </a:cubicBezTo>
                        <a:cubicBezTo>
                          <a:pt x="8" y="6"/>
                          <a:pt x="8" y="5"/>
                          <a:pt x="8" y="5"/>
                        </a:cubicBezTo>
                        <a:moveTo>
                          <a:pt x="33" y="5"/>
                        </a:move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6"/>
                          <a:pt x="8" y="6"/>
                          <a:pt x="7" y="6"/>
                        </a:cubicBezTo>
                        <a:cubicBezTo>
                          <a:pt x="5" y="9"/>
                          <a:pt x="3" y="12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3"/>
                          <a:pt x="2" y="13"/>
                        </a:cubicBezTo>
                        <a:cubicBezTo>
                          <a:pt x="3" y="12"/>
                          <a:pt x="4" y="10"/>
                          <a:pt x="4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6"/>
                          <a:pt x="7" y="5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16" y="4"/>
                        </a:moveTo>
                        <a:cubicBezTo>
                          <a:pt x="13" y="9"/>
                          <a:pt x="9" y="14"/>
                          <a:pt x="6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9" y="14"/>
                          <a:pt x="11" y="9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5" y="5"/>
                          <a:pt x="15" y="5"/>
                          <a:pt x="16" y="4"/>
                        </a:cubicBezTo>
                        <a:moveTo>
                          <a:pt x="9" y="4"/>
                        </a:moveTo>
                        <a:cubicBezTo>
                          <a:pt x="9" y="4"/>
                          <a:pt x="9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7"/>
                          <a:pt x="7" y="8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8" y="5"/>
                          <a:pt x="9" y="4"/>
                          <a:pt x="9" y="4"/>
                        </a:cubicBezTo>
                        <a:moveTo>
                          <a:pt x="16" y="3"/>
                        </a:moveTo>
                        <a:cubicBezTo>
                          <a:pt x="14" y="5"/>
                          <a:pt x="12" y="7"/>
                          <a:pt x="11" y="9"/>
                        </a:cubicBezTo>
                        <a:cubicBezTo>
                          <a:pt x="11" y="10"/>
                          <a:pt x="10" y="11"/>
                          <a:pt x="10" y="11"/>
                        </a:cubicBezTo>
                        <a:cubicBezTo>
                          <a:pt x="9" y="12"/>
                          <a:pt x="9" y="13"/>
                          <a:pt x="8" y="14"/>
                        </a:cubicBezTo>
                        <a:cubicBezTo>
                          <a:pt x="7" y="15"/>
                          <a:pt x="6" y="17"/>
                          <a:pt x="6" y="19"/>
                        </a:cubicBezTo>
                        <a:cubicBezTo>
                          <a:pt x="6" y="17"/>
                          <a:pt x="6" y="16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2"/>
                          <a:pt x="10" y="9"/>
                          <a:pt x="12" y="7"/>
                        </a:cubicBezTo>
                        <a:cubicBezTo>
                          <a:pt x="13" y="5"/>
                          <a:pt x="14" y="4"/>
                          <a:pt x="16" y="3"/>
                        </a:cubicBezTo>
                        <a:moveTo>
                          <a:pt x="24" y="3"/>
                        </a:moveTo>
                        <a:cubicBezTo>
                          <a:pt x="22" y="5"/>
                          <a:pt x="21" y="7"/>
                          <a:pt x="19" y="9"/>
                        </a:cubicBezTo>
                        <a:cubicBezTo>
                          <a:pt x="20" y="8"/>
                          <a:pt x="20" y="7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2" y="5"/>
                          <a:pt x="23" y="4"/>
                          <a:pt x="24" y="3"/>
                        </a:cubicBezTo>
                        <a:moveTo>
                          <a:pt x="28" y="2"/>
                        </a:moveTo>
                        <a:cubicBezTo>
                          <a:pt x="27" y="3"/>
                          <a:pt x="27" y="4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5" y="6"/>
                          <a:pt x="25" y="7"/>
                        </a:cubicBezTo>
                        <a:cubicBezTo>
                          <a:pt x="25" y="6"/>
                          <a:pt x="26" y="5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3"/>
                          <a:pt x="28" y="3"/>
                          <a:pt x="28" y="2"/>
                        </a:cubicBezTo>
                        <a:moveTo>
                          <a:pt x="30" y="2"/>
                        </a:moveTo>
                        <a:cubicBezTo>
                          <a:pt x="30" y="3"/>
                          <a:pt x="28" y="5"/>
                          <a:pt x="27" y="6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moveTo>
                          <a:pt x="26" y="2"/>
                        </a:moveTo>
                        <a:cubicBezTo>
                          <a:pt x="25" y="3"/>
                          <a:pt x="24" y="4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6"/>
                          <a:pt x="21" y="7"/>
                          <a:pt x="20" y="8"/>
                        </a:cubicBezTo>
                        <a:cubicBezTo>
                          <a:pt x="21" y="7"/>
                          <a:pt x="22" y="6"/>
                          <a:pt x="23" y="4"/>
                        </a:cubicBezTo>
                        <a:cubicBezTo>
                          <a:pt x="24" y="3"/>
                          <a:pt x="25" y="3"/>
                          <a:pt x="26" y="2"/>
                        </a:cubicBezTo>
                        <a:moveTo>
                          <a:pt x="32" y="1"/>
                        </a:moveTo>
                        <a:cubicBezTo>
                          <a:pt x="31" y="3"/>
                          <a:pt x="30" y="4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0" y="4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2" y="2"/>
                          <a:pt x="32" y="1"/>
                        </a:cubicBezTo>
                        <a:moveTo>
                          <a:pt x="28" y="1"/>
                        </a:moveTo>
                        <a:cubicBezTo>
                          <a:pt x="27" y="3"/>
                          <a:pt x="26" y="4"/>
                          <a:pt x="25" y="5"/>
                        </a:cubicBezTo>
                        <a:cubicBezTo>
                          <a:pt x="24" y="6"/>
                          <a:pt x="23" y="7"/>
                          <a:pt x="22" y="8"/>
                        </a:cubicBezTo>
                        <a:cubicBezTo>
                          <a:pt x="23" y="7"/>
                          <a:pt x="24" y="5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6" y="3"/>
                          <a:pt x="27" y="2"/>
                          <a:pt x="28" y="1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7" y="0"/>
                          <a:pt x="27" y="1"/>
                        </a:cubicBezTo>
                        <a:cubicBezTo>
                          <a:pt x="27" y="1"/>
                          <a:pt x="26" y="1"/>
                          <a:pt x="26" y="1"/>
                        </a:cubicBezTo>
                        <a:cubicBezTo>
                          <a:pt x="26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1"/>
                          <a:pt x="26" y="1"/>
                          <a:pt x="25" y="2"/>
                        </a:cubicBezTo>
                        <a:cubicBezTo>
                          <a:pt x="25" y="1"/>
                          <a:pt x="26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4" y="1"/>
                          <a:pt x="22" y="3"/>
                          <a:pt x="21" y="5"/>
                        </a:cubicBezTo>
                        <a:cubicBezTo>
                          <a:pt x="19" y="7"/>
                          <a:pt x="17" y="9"/>
                          <a:pt x="16" y="11"/>
                        </a:cubicBezTo>
                        <a:cubicBezTo>
                          <a:pt x="17" y="10"/>
                          <a:pt x="18" y="8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5"/>
                          <a:pt x="22" y="3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1"/>
                          <a:pt x="21" y="3"/>
                          <a:pt x="20" y="4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9" y="3"/>
                          <a:pt x="18" y="4"/>
                          <a:pt x="16" y="6"/>
                        </a:cubicBezTo>
                        <a:cubicBezTo>
                          <a:pt x="17" y="5"/>
                          <a:pt x="18" y="3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7" y="2"/>
                          <a:pt x="16" y="3"/>
                        </a:cubicBezTo>
                        <a:cubicBezTo>
                          <a:pt x="17" y="3"/>
                          <a:pt x="17" y="3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3"/>
                          <a:pt x="16" y="3"/>
                        </a:cubicBezTo>
                        <a:cubicBezTo>
                          <a:pt x="16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5" y="3"/>
                          <a:pt x="13" y="5"/>
                          <a:pt x="12" y="7"/>
                        </a:cubicBezTo>
                        <a:cubicBezTo>
                          <a:pt x="12" y="6"/>
                          <a:pt x="13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1" y="4"/>
                          <a:pt x="9" y="7"/>
                          <a:pt x="7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0"/>
                          <a:pt x="7" y="9"/>
                          <a:pt x="7" y="8"/>
                        </a:cubicBezTo>
                        <a:cubicBezTo>
                          <a:pt x="8" y="7"/>
                          <a:pt x="9" y="5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6"/>
                          <a:pt x="5" y="7"/>
                          <a:pt x="3" y="9"/>
                        </a:cubicBezTo>
                        <a:cubicBezTo>
                          <a:pt x="2" y="10"/>
                          <a:pt x="2" y="12"/>
                          <a:pt x="1" y="13"/>
                        </a:cubicBezTo>
                        <a:cubicBezTo>
                          <a:pt x="1" y="14"/>
                          <a:pt x="0" y="15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4"/>
                        </a:cubicBezTo>
                        <a:cubicBezTo>
                          <a:pt x="4" y="12"/>
                          <a:pt x="5" y="11"/>
                          <a:pt x="6" y="10"/>
                        </a:cubicBezTo>
                        <a:cubicBezTo>
                          <a:pt x="6" y="10"/>
                          <a:pt x="6" y="9"/>
                          <a:pt x="6" y="9"/>
                        </a:cubicBezTo>
                        <a:cubicBezTo>
                          <a:pt x="6" y="10"/>
                          <a:pt x="6" y="11"/>
                          <a:pt x="5" y="11"/>
                        </a:cubicBezTo>
                        <a:cubicBezTo>
                          <a:pt x="4" y="14"/>
                          <a:pt x="3" y="16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5"/>
                          <a:pt x="5" y="13"/>
                          <a:pt x="5" y="11"/>
                        </a:cubicBezTo>
                        <a:cubicBezTo>
                          <a:pt x="6" y="10"/>
                          <a:pt x="7" y="8"/>
                          <a:pt x="9" y="7"/>
                        </a:cubicBezTo>
                        <a:cubicBezTo>
                          <a:pt x="10" y="6"/>
                          <a:pt x="11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6"/>
                          <a:pt x="11" y="7"/>
                          <a:pt x="11" y="8"/>
                        </a:cubicBezTo>
                        <a:cubicBezTo>
                          <a:pt x="10" y="9"/>
                          <a:pt x="9" y="10"/>
                          <a:pt x="9" y="11"/>
                        </a:cubicBezTo>
                        <a:cubicBezTo>
                          <a:pt x="8" y="12"/>
                          <a:pt x="7" y="13"/>
                          <a:pt x="6" y="15"/>
                        </a:cubicBezTo>
                        <a:cubicBezTo>
                          <a:pt x="5" y="16"/>
                          <a:pt x="4" y="18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18"/>
                          <a:pt x="6" y="16"/>
                          <a:pt x="7" y="15"/>
                        </a:cubicBezTo>
                        <a:cubicBezTo>
                          <a:pt x="8" y="13"/>
                          <a:pt x="8" y="12"/>
                          <a:pt x="9" y="10"/>
                        </a:cubicBezTo>
                        <a:cubicBezTo>
                          <a:pt x="10" y="9"/>
                          <a:pt x="10" y="9"/>
                          <a:pt x="11" y="8"/>
                        </a:cubicBezTo>
                        <a:cubicBezTo>
                          <a:pt x="12" y="7"/>
                          <a:pt x="12" y="6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4"/>
                          <a:pt x="15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6" y="2"/>
                          <a:pt x="16" y="2"/>
                          <a:pt x="16" y="3"/>
                        </a:cubicBezTo>
                        <a:cubicBezTo>
                          <a:pt x="15" y="4"/>
                          <a:pt x="14" y="4"/>
                          <a:pt x="13" y="5"/>
                        </a:cubicBezTo>
                        <a:cubicBezTo>
                          <a:pt x="12" y="7"/>
                          <a:pt x="11" y="8"/>
                          <a:pt x="10" y="10"/>
                        </a:cubicBezTo>
                        <a:cubicBezTo>
                          <a:pt x="9" y="11"/>
                          <a:pt x="8" y="13"/>
                          <a:pt x="7" y="14"/>
                        </a:cubicBezTo>
                        <a:cubicBezTo>
                          <a:pt x="6" y="16"/>
                          <a:pt x="6" y="17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17"/>
                          <a:pt x="7" y="16"/>
                          <a:pt x="8" y="14"/>
                        </a:cubicBezTo>
                        <a:cubicBezTo>
                          <a:pt x="9" y="12"/>
                          <a:pt x="10" y="11"/>
                          <a:pt x="11" y="9"/>
                        </a:cubicBezTo>
                        <a:cubicBezTo>
                          <a:pt x="13" y="7"/>
                          <a:pt x="15" y="5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7" y="3"/>
                          <a:pt x="17" y="2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4" y="5"/>
                          <a:pt x="13" y="7"/>
                          <a:pt x="12" y="9"/>
                        </a:cubicBezTo>
                        <a:cubicBezTo>
                          <a:pt x="9" y="12"/>
                          <a:pt x="8" y="16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4"/>
                          <a:pt x="13" y="9"/>
                          <a:pt x="16" y="4"/>
                        </a:cubicBezTo>
                        <a:cubicBezTo>
                          <a:pt x="17" y="3"/>
                          <a:pt x="18" y="2"/>
                          <a:pt x="19" y="1"/>
                        </a:cubicBezTo>
                        <a:cubicBezTo>
                          <a:pt x="18" y="3"/>
                          <a:pt x="17" y="5"/>
                          <a:pt x="15" y="7"/>
                        </a:cubicBezTo>
                        <a:cubicBezTo>
                          <a:pt x="15" y="8"/>
                          <a:pt x="14" y="8"/>
                          <a:pt x="14" y="9"/>
                        </a:cubicBezTo>
                        <a:cubicBezTo>
                          <a:pt x="11" y="12"/>
                          <a:pt x="9" y="16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15"/>
                          <a:pt x="13" y="11"/>
                          <a:pt x="16" y="7"/>
                        </a:cubicBezTo>
                        <a:cubicBezTo>
                          <a:pt x="17" y="5"/>
                          <a:pt x="19" y="3"/>
                          <a:pt x="21" y="1"/>
                        </a:cubicBezTo>
                        <a:cubicBezTo>
                          <a:pt x="21" y="2"/>
                          <a:pt x="20" y="3"/>
                          <a:pt x="19" y="4"/>
                        </a:cubicBezTo>
                        <a:cubicBezTo>
                          <a:pt x="16" y="8"/>
                          <a:pt x="13" y="12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3" y="14"/>
                          <a:pt x="14" y="11"/>
                          <a:pt x="16" y="9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20" y="3"/>
                          <a:pt x="22" y="2"/>
                          <a:pt x="23" y="1"/>
                        </a:cubicBezTo>
                        <a:cubicBezTo>
                          <a:pt x="22" y="2"/>
                          <a:pt x="21" y="4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8" y="7"/>
                          <a:pt x="17" y="9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0"/>
                          <a:pt x="18" y="8"/>
                          <a:pt x="20" y="6"/>
                        </a:cubicBezTo>
                        <a:cubicBezTo>
                          <a:pt x="21" y="4"/>
                          <a:pt x="23" y="2"/>
                          <a:pt x="25" y="1"/>
                        </a:cubicBezTo>
                        <a:cubicBezTo>
                          <a:pt x="26" y="1"/>
                          <a:pt x="26" y="0"/>
                          <a:pt x="26" y="0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2"/>
                          <a:pt x="24" y="2"/>
                        </a:cubicBezTo>
                        <a:cubicBezTo>
                          <a:pt x="22" y="5"/>
                          <a:pt x="20" y="7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1" y="7"/>
                          <a:pt x="23" y="5"/>
                          <a:pt x="24" y="3"/>
                        </a:cubicBezTo>
                        <a:cubicBezTo>
                          <a:pt x="25" y="2"/>
                          <a:pt x="26" y="1"/>
                          <a:pt x="27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ubicBezTo>
                          <a:pt x="22" y="5"/>
                          <a:pt x="21" y="7"/>
                          <a:pt x="20" y="9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2" y="6"/>
                          <a:pt x="24" y="4"/>
                          <a:pt x="26" y="1"/>
                        </a:cubicBezTo>
                        <a:cubicBezTo>
                          <a:pt x="26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0"/>
                          <a:pt x="28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1"/>
                          <a:pt x="28" y="1"/>
                        </a:cubicBezTo>
                        <a:cubicBezTo>
                          <a:pt x="27" y="2"/>
                          <a:pt x="26" y="3"/>
                          <a:pt x="25" y="4"/>
                        </a:cubicBezTo>
                        <a:cubicBezTo>
                          <a:pt x="24" y="5"/>
                          <a:pt x="23" y="7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4" y="6"/>
                          <a:pt x="26" y="4"/>
                          <a:pt x="28" y="1"/>
                        </a:cubicBezTo>
                        <a:cubicBezTo>
                          <a:pt x="28" y="1"/>
                          <a:pt x="29" y="1"/>
                          <a:pt x="29" y="1"/>
                        </a:cubicBezTo>
                        <a:cubicBezTo>
                          <a:pt x="29" y="1"/>
                          <a:pt x="29" y="2"/>
                          <a:pt x="28" y="2"/>
                        </a:cubicBezTo>
                        <a:cubicBezTo>
                          <a:pt x="28" y="2"/>
                          <a:pt x="28" y="3"/>
                          <a:pt x="27" y="3"/>
                        </a:cubicBezTo>
                        <a:cubicBezTo>
                          <a:pt x="26" y="4"/>
                          <a:pt x="25" y="6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6" y="6"/>
                          <a:pt x="27" y="4"/>
                          <a:pt x="28" y="2"/>
                        </a:cubicBezTo>
                        <a:cubicBezTo>
                          <a:pt x="29" y="2"/>
                          <a:pt x="29" y="1"/>
                          <a:pt x="30" y="1"/>
                        </a:cubicBezTo>
                        <a:cubicBezTo>
                          <a:pt x="30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2"/>
                        </a:cubicBezTo>
                        <a:cubicBezTo>
                          <a:pt x="30" y="2"/>
                          <a:pt x="30" y="2"/>
                          <a:pt x="29" y="3"/>
                        </a:cubicBezTo>
                        <a:cubicBezTo>
                          <a:pt x="28" y="4"/>
                          <a:pt x="28" y="5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5"/>
                          <a:pt x="30" y="3"/>
                          <a:pt x="31" y="2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2" y="1"/>
                          <a:pt x="32" y="0"/>
                          <a:pt x="33" y="0"/>
                        </a:cubicBezTo>
                        <a:cubicBezTo>
                          <a:pt x="33" y="0"/>
                          <a:pt x="33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2"/>
                          <a:pt x="31" y="2"/>
                          <a:pt x="31" y="3"/>
                        </a:cubicBezTo>
                        <a:cubicBezTo>
                          <a:pt x="30" y="3"/>
                          <a:pt x="30" y="4"/>
                          <a:pt x="29" y="5"/>
                        </a:cubicBezTo>
                        <a:cubicBezTo>
                          <a:pt x="29" y="6"/>
                          <a:pt x="29" y="6"/>
                          <a:pt x="29" y="5"/>
                        </a:cubicBezTo>
                        <a:cubicBezTo>
                          <a:pt x="30" y="4"/>
                          <a:pt x="32" y="3"/>
                          <a:pt x="32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2"/>
                          <a:pt x="33" y="2"/>
                        </a:cubicBezTo>
                        <a:cubicBezTo>
                          <a:pt x="32" y="3"/>
                          <a:pt x="31" y="4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2" y="4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3" y="3"/>
                          <a:pt x="33" y="3"/>
                        </a:cubicBezTo>
                        <a:cubicBezTo>
                          <a:pt x="33" y="3"/>
                          <a:pt x="33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4" y="3"/>
                          <a:pt x="33" y="4"/>
                          <a:pt x="33" y="5"/>
                        </a:cubicBezTo>
                        <a:cubicBezTo>
                          <a:pt x="33" y="5"/>
                          <a:pt x="33" y="5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3"/>
                          <a:pt x="34" y="3"/>
                          <a:pt x="34" y="3"/>
                        </a:cubicBezTo>
                        <a:cubicBezTo>
                          <a:pt x="34" y="4"/>
                          <a:pt x="33" y="4"/>
                          <a:pt x="33" y="4"/>
                        </a:cubicBezTo>
                        <a:cubicBezTo>
                          <a:pt x="33" y="4"/>
                          <a:pt x="34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3"/>
                          <a:pt x="32" y="3"/>
                          <a:pt x="32" y="4"/>
                        </a:cubicBezTo>
                        <a:cubicBezTo>
                          <a:pt x="33" y="3"/>
                          <a:pt x="33" y="2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2" y="1"/>
                        </a:cubicBezTo>
                        <a:cubicBezTo>
                          <a:pt x="33" y="1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31" y="1"/>
                          <a:pt x="31" y="1"/>
                        </a:cubicBezTo>
                        <a:cubicBezTo>
                          <a:pt x="31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29" y="1"/>
                          <a:pt x="29" y="2"/>
                        </a:cubicBezTo>
                        <a:cubicBezTo>
                          <a:pt x="29" y="1"/>
                          <a:pt x="29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8" y="1"/>
                        </a:cubicBezTo>
                        <a:cubicBezTo>
                          <a:pt x="28" y="1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823913" y="2454276"/>
                    <a:ext cx="6350" cy="9525"/>
                  </a:xfrm>
                  <a:custGeom>
                    <a:avLst/>
                    <a:gdLst>
                      <a:gd name="T0" fmla="*/ 5 w 6"/>
                      <a:gd name="T1" fmla="*/ 6 h 9"/>
                      <a:gd name="T2" fmla="*/ 5 w 6"/>
                      <a:gd name="T3" fmla="*/ 6 h 9"/>
                      <a:gd name="T4" fmla="*/ 1 w 6"/>
                      <a:gd name="T5" fmla="*/ 7 h 9"/>
                      <a:gd name="T6" fmla="*/ 1 w 6"/>
                      <a:gd name="T7" fmla="*/ 7 h 9"/>
                      <a:gd name="T8" fmla="*/ 3 w 6"/>
                      <a:gd name="T9" fmla="*/ 8 h 9"/>
                      <a:gd name="T10" fmla="*/ 3 w 6"/>
                      <a:gd name="T11" fmla="*/ 8 h 9"/>
                      <a:gd name="T12" fmla="*/ 4 w 6"/>
                      <a:gd name="T13" fmla="*/ 8 h 9"/>
                      <a:gd name="T14" fmla="*/ 3 w 6"/>
                      <a:gd name="T15" fmla="*/ 7 h 9"/>
                      <a:gd name="T16" fmla="*/ 3 w 6"/>
                      <a:gd name="T17" fmla="*/ 7 h 9"/>
                      <a:gd name="T18" fmla="*/ 0 w 6"/>
                      <a:gd name="T19" fmla="*/ 6 h 9"/>
                      <a:gd name="T20" fmla="*/ 6 w 6"/>
                      <a:gd name="T21" fmla="*/ 4 h 9"/>
                      <a:gd name="T22" fmla="*/ 6 w 6"/>
                      <a:gd name="T23" fmla="*/ 4 h 9"/>
                      <a:gd name="T24" fmla="*/ 5 w 6"/>
                      <a:gd name="T25" fmla="*/ 6 h 9"/>
                      <a:gd name="T26" fmla="*/ 5 w 6"/>
                      <a:gd name="T27" fmla="*/ 6 h 9"/>
                      <a:gd name="T28" fmla="*/ 5 w 6"/>
                      <a:gd name="T29" fmla="*/ 6 h 9"/>
                      <a:gd name="T30" fmla="*/ 2 w 6"/>
                      <a:gd name="T31" fmla="*/ 0 h 9"/>
                      <a:gd name="T32" fmla="*/ 0 w 6"/>
                      <a:gd name="T33" fmla="*/ 6 h 9"/>
                      <a:gd name="T34" fmla="*/ 2 w 6"/>
                      <a:gd name="T35" fmla="*/ 3 h 9"/>
                      <a:gd name="T36" fmla="*/ 1 w 6"/>
                      <a:gd name="T37" fmla="*/ 9 h 9"/>
                      <a:gd name="T38" fmla="*/ 3 w 6"/>
                      <a:gd name="T39" fmla="*/ 6 h 9"/>
                      <a:gd name="T40" fmla="*/ 3 w 6"/>
                      <a:gd name="T41" fmla="*/ 9 h 9"/>
                      <a:gd name="T42" fmla="*/ 4 w 6"/>
                      <a:gd name="T43" fmla="*/ 9 h 9"/>
                      <a:gd name="T44" fmla="*/ 4 w 6"/>
                      <a:gd name="T45" fmla="*/ 8 h 9"/>
                      <a:gd name="T46" fmla="*/ 6 w 6"/>
                      <a:gd name="T47" fmla="*/ 3 h 9"/>
                      <a:gd name="T48" fmla="*/ 5 w 6"/>
                      <a:gd name="T49" fmla="*/ 6 h 9"/>
                      <a:gd name="T50" fmla="*/ 3 w 6"/>
                      <a:gd name="T51" fmla="*/ 9 h 9"/>
                      <a:gd name="T52" fmla="*/ 3 w 6"/>
                      <a:gd name="T53" fmla="*/ 8 h 9"/>
                      <a:gd name="T54" fmla="*/ 3 w 6"/>
                      <a:gd name="T55" fmla="*/ 8 h 9"/>
                      <a:gd name="T56" fmla="*/ 3 w 6"/>
                      <a:gd name="T57" fmla="*/ 8 h 9"/>
                      <a:gd name="T58" fmla="*/ 3 w 6"/>
                      <a:gd name="T59" fmla="*/ 6 h 9"/>
                      <a:gd name="T60" fmla="*/ 3 w 6"/>
                      <a:gd name="T61" fmla="*/ 6 h 9"/>
                      <a:gd name="T62" fmla="*/ 4 w 6"/>
                      <a:gd name="T63" fmla="*/ 4 h 9"/>
                      <a:gd name="T64" fmla="*/ 2 w 6"/>
                      <a:gd name="T65" fmla="*/ 8 h 9"/>
                      <a:gd name="T66" fmla="*/ 1 w 6"/>
                      <a:gd name="T67" fmla="*/ 8 h 9"/>
                      <a:gd name="T68" fmla="*/ 1 w 6"/>
                      <a:gd name="T69" fmla="*/ 7 h 9"/>
                      <a:gd name="T70" fmla="*/ 1 w 6"/>
                      <a:gd name="T71" fmla="*/ 7 h 9"/>
                      <a:gd name="T72" fmla="*/ 2 w 6"/>
                      <a:gd name="T73" fmla="*/ 5 h 9"/>
                      <a:gd name="T74" fmla="*/ 3 w 6"/>
                      <a:gd name="T75" fmla="*/ 2 h 9"/>
                      <a:gd name="T76" fmla="*/ 0 w 6"/>
                      <a:gd name="T77" fmla="*/ 6 h 9"/>
                      <a:gd name="T78" fmla="*/ 0 w 6"/>
                      <a:gd name="T79" fmla="*/ 5 h 9"/>
                      <a:gd name="T80" fmla="*/ 1 w 6"/>
                      <a:gd name="T81" fmla="*/ 2 h 9"/>
                      <a:gd name="T82" fmla="*/ 2 w 6"/>
                      <a:gd name="T83" fmla="*/ 0 h 9"/>
                      <a:gd name="T84" fmla="*/ 2 w 6"/>
                      <a:gd name="T8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" h="9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moveTo>
                          <a:pt x="3" y="8"/>
                        </a:move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moveTo>
                          <a:pt x="4" y="8"/>
                        </a:move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moveTo>
                          <a:pt x="3" y="7"/>
                        </a:move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6" y="4"/>
                        </a:move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moveTo>
                          <a:pt x="2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5"/>
                          <a:pt x="2" y="4"/>
                          <a:pt x="2" y="3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7"/>
                          <a:pt x="0" y="8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7"/>
                          <a:pt x="3" y="6"/>
                        </a:cubicBezTo>
                        <a:cubicBezTo>
                          <a:pt x="3" y="7"/>
                          <a:pt x="2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5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3" y="6"/>
                          <a:pt x="2" y="7"/>
                          <a:pt x="2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6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1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Freeform 501"/>
                  <p:cNvSpPr>
                    <a:spLocks noEditPoints="1"/>
                  </p:cNvSpPr>
                  <p:nvPr/>
                </p:nvSpPr>
                <p:spPr bwMode="auto">
                  <a:xfrm>
                    <a:off x="822325" y="2454276"/>
                    <a:ext cx="34925" cy="31750"/>
                  </a:xfrm>
                  <a:custGeom>
                    <a:avLst/>
                    <a:gdLst>
                      <a:gd name="T0" fmla="*/ 25 w 34"/>
                      <a:gd name="T1" fmla="*/ 13 h 31"/>
                      <a:gd name="T2" fmla="*/ 25 w 34"/>
                      <a:gd name="T3" fmla="*/ 18 h 31"/>
                      <a:gd name="T4" fmla="*/ 16 w 34"/>
                      <a:gd name="T5" fmla="*/ 21 h 31"/>
                      <a:gd name="T6" fmla="*/ 11 w 34"/>
                      <a:gd name="T7" fmla="*/ 25 h 31"/>
                      <a:gd name="T8" fmla="*/ 4 w 34"/>
                      <a:gd name="T9" fmla="*/ 26 h 31"/>
                      <a:gd name="T10" fmla="*/ 5 w 34"/>
                      <a:gd name="T11" fmla="*/ 27 h 31"/>
                      <a:gd name="T12" fmla="*/ 2 w 34"/>
                      <a:gd name="T13" fmla="*/ 30 h 31"/>
                      <a:gd name="T14" fmla="*/ 4 w 34"/>
                      <a:gd name="T15" fmla="*/ 29 h 31"/>
                      <a:gd name="T16" fmla="*/ 1 w 34"/>
                      <a:gd name="T17" fmla="*/ 27 h 31"/>
                      <a:gd name="T18" fmla="*/ 31 w 34"/>
                      <a:gd name="T19" fmla="*/ 26 h 31"/>
                      <a:gd name="T20" fmla="*/ 1 w 34"/>
                      <a:gd name="T21" fmla="*/ 27 h 31"/>
                      <a:gd name="T22" fmla="*/ 6 w 34"/>
                      <a:gd name="T23" fmla="*/ 26 h 31"/>
                      <a:gd name="T24" fmla="*/ 4 w 34"/>
                      <a:gd name="T25" fmla="*/ 26 h 31"/>
                      <a:gd name="T26" fmla="*/ 11 w 34"/>
                      <a:gd name="T27" fmla="*/ 27 h 31"/>
                      <a:gd name="T28" fmla="*/ 5 w 34"/>
                      <a:gd name="T29" fmla="*/ 30 h 31"/>
                      <a:gd name="T30" fmla="*/ 3 w 34"/>
                      <a:gd name="T31" fmla="*/ 25 h 31"/>
                      <a:gd name="T32" fmla="*/ 18 w 34"/>
                      <a:gd name="T33" fmla="*/ 27 h 31"/>
                      <a:gd name="T34" fmla="*/ 13 w 34"/>
                      <a:gd name="T35" fmla="*/ 26 h 31"/>
                      <a:gd name="T36" fmla="*/ 30 w 34"/>
                      <a:gd name="T37" fmla="*/ 24 h 31"/>
                      <a:gd name="T38" fmla="*/ 15 w 34"/>
                      <a:gd name="T39" fmla="*/ 27 h 31"/>
                      <a:gd name="T40" fmla="*/ 13 w 34"/>
                      <a:gd name="T41" fmla="*/ 25 h 31"/>
                      <a:gd name="T42" fmla="*/ 13 w 34"/>
                      <a:gd name="T43" fmla="*/ 24 h 31"/>
                      <a:gd name="T44" fmla="*/ 17 w 34"/>
                      <a:gd name="T45" fmla="*/ 21 h 31"/>
                      <a:gd name="T46" fmla="*/ 13 w 34"/>
                      <a:gd name="T47" fmla="*/ 27 h 31"/>
                      <a:gd name="T48" fmla="*/ 17 w 34"/>
                      <a:gd name="T49" fmla="*/ 21 h 31"/>
                      <a:gd name="T50" fmla="*/ 18 w 34"/>
                      <a:gd name="T51" fmla="*/ 21 h 31"/>
                      <a:gd name="T52" fmla="*/ 16 w 34"/>
                      <a:gd name="T53" fmla="*/ 27 h 31"/>
                      <a:gd name="T54" fmla="*/ 19 w 34"/>
                      <a:gd name="T55" fmla="*/ 23 h 31"/>
                      <a:gd name="T56" fmla="*/ 19 w 34"/>
                      <a:gd name="T57" fmla="*/ 24 h 31"/>
                      <a:gd name="T58" fmla="*/ 27 w 34"/>
                      <a:gd name="T59" fmla="*/ 18 h 31"/>
                      <a:gd name="T60" fmla="*/ 21 w 34"/>
                      <a:gd name="T61" fmla="*/ 16 h 31"/>
                      <a:gd name="T62" fmla="*/ 18 w 34"/>
                      <a:gd name="T63" fmla="*/ 21 h 31"/>
                      <a:gd name="T64" fmla="*/ 23 w 34"/>
                      <a:gd name="T65" fmla="*/ 13 h 31"/>
                      <a:gd name="T66" fmla="*/ 24 w 34"/>
                      <a:gd name="T67" fmla="*/ 13 h 31"/>
                      <a:gd name="T68" fmla="*/ 14 w 34"/>
                      <a:gd name="T69" fmla="*/ 9 h 31"/>
                      <a:gd name="T70" fmla="*/ 8 w 34"/>
                      <a:gd name="T71" fmla="*/ 11 h 31"/>
                      <a:gd name="T72" fmla="*/ 12 w 34"/>
                      <a:gd name="T73" fmla="*/ 1 h 31"/>
                      <a:gd name="T74" fmla="*/ 9 w 34"/>
                      <a:gd name="T75" fmla="*/ 10 h 31"/>
                      <a:gd name="T76" fmla="*/ 9 w 34"/>
                      <a:gd name="T77" fmla="*/ 12 h 31"/>
                      <a:gd name="T78" fmla="*/ 14 w 34"/>
                      <a:gd name="T79" fmla="*/ 9 h 31"/>
                      <a:gd name="T80" fmla="*/ 15 w 34"/>
                      <a:gd name="T81" fmla="*/ 15 h 31"/>
                      <a:gd name="T82" fmla="*/ 16 w 34"/>
                      <a:gd name="T83" fmla="*/ 18 h 31"/>
                      <a:gd name="T84" fmla="*/ 20 w 34"/>
                      <a:gd name="T85" fmla="*/ 16 h 31"/>
                      <a:gd name="T86" fmla="*/ 19 w 34"/>
                      <a:gd name="T87" fmla="*/ 21 h 31"/>
                      <a:gd name="T88" fmla="*/ 11 w 34"/>
                      <a:gd name="T89" fmla="*/ 24 h 31"/>
                      <a:gd name="T90" fmla="*/ 3 w 34"/>
                      <a:gd name="T91" fmla="*/ 27 h 31"/>
                      <a:gd name="T92" fmla="*/ 0 w 34"/>
                      <a:gd name="T93" fmla="*/ 28 h 31"/>
                      <a:gd name="T94" fmla="*/ 5 w 34"/>
                      <a:gd name="T95" fmla="*/ 27 h 31"/>
                      <a:gd name="T96" fmla="*/ 6 w 34"/>
                      <a:gd name="T97" fmla="*/ 31 h 31"/>
                      <a:gd name="T98" fmla="*/ 10 w 34"/>
                      <a:gd name="T99" fmla="*/ 31 h 31"/>
                      <a:gd name="T100" fmla="*/ 15 w 34"/>
                      <a:gd name="T101" fmla="*/ 31 h 31"/>
                      <a:gd name="T102" fmla="*/ 23 w 34"/>
                      <a:gd name="T103" fmla="*/ 18 h 31"/>
                      <a:gd name="T104" fmla="*/ 19 w 34"/>
                      <a:gd name="T105" fmla="*/ 29 h 31"/>
                      <a:gd name="T106" fmla="*/ 23 w 34"/>
                      <a:gd name="T107" fmla="*/ 26 h 31"/>
                      <a:gd name="T108" fmla="*/ 29 w 34"/>
                      <a:gd name="T109" fmla="*/ 22 h 31"/>
                      <a:gd name="T110" fmla="*/ 32 w 34"/>
                      <a:gd name="T111" fmla="*/ 24 h 31"/>
                      <a:gd name="T112" fmla="*/ 33 w 34"/>
                      <a:gd name="T113" fmla="*/ 24 h 31"/>
                      <a:gd name="T114" fmla="*/ 31 w 34"/>
                      <a:gd name="T115" fmla="*/ 15 h 31"/>
                      <a:gd name="T116" fmla="*/ 23 w 34"/>
                      <a:gd name="T117" fmla="*/ 17 h 31"/>
                      <a:gd name="T118" fmla="*/ 18 w 34"/>
                      <a:gd name="T119" fmla="*/ 14 h 31"/>
                      <a:gd name="T120" fmla="*/ 12 w 34"/>
                      <a:gd name="T12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4" h="31"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moveTo>
                          <a:pt x="12" y="10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moveTo>
                          <a:pt x="25" y="13"/>
                        </a:move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moveTo>
                          <a:pt x="22" y="15"/>
                        </a:move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moveTo>
                          <a:pt x="24" y="17"/>
                        </a:move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moveTo>
                          <a:pt x="25" y="18"/>
                        </a:move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moveTo>
                          <a:pt x="18" y="19"/>
                        </a:move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16" y="21"/>
                        </a:move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moveTo>
                          <a:pt x="29" y="22"/>
                        </a:move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5" y="25"/>
                        </a:move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moveTo>
                          <a:pt x="8" y="25"/>
                        </a:move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4" y="2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moveTo>
                          <a:pt x="13" y="27"/>
                        </a:move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moveTo>
                          <a:pt x="18" y="27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moveTo>
                          <a:pt x="14" y="27"/>
                        </a:move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moveTo>
                          <a:pt x="3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moveTo>
                          <a:pt x="8" y="28"/>
                        </a:move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moveTo>
                          <a:pt x="4" y="29"/>
                        </a:move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moveTo>
                          <a:pt x="2" y="30"/>
                        </a:move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moveTo>
                          <a:pt x="10" y="30"/>
                        </a:move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moveTo>
                          <a:pt x="12" y="29"/>
                        </a:moveTo>
                        <a:cubicBezTo>
                          <a:pt x="11" y="29"/>
                          <a:pt x="11" y="30"/>
                          <a:pt x="10" y="31"/>
                        </a:cubicBezTo>
                        <a:cubicBezTo>
                          <a:pt x="10" y="30"/>
                          <a:pt x="11" y="30"/>
                          <a:pt x="11" y="29"/>
                        </a:cubicBezTo>
                        <a:cubicBezTo>
                          <a:pt x="11" y="29"/>
                          <a:pt x="11" y="29"/>
                          <a:pt x="12" y="29"/>
                        </a:cubicBezTo>
                        <a:moveTo>
                          <a:pt x="5" y="28"/>
                        </a:moveTo>
                        <a:cubicBezTo>
                          <a:pt x="5" y="29"/>
                          <a:pt x="4" y="29"/>
                          <a:pt x="4" y="30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29"/>
                          <a:pt x="5" y="28"/>
                          <a:pt x="5" y="28"/>
                        </a:cubicBezTo>
                        <a:moveTo>
                          <a:pt x="15" y="27"/>
                        </a:moveTo>
                        <a:cubicBezTo>
                          <a:pt x="15" y="28"/>
                          <a:pt x="14" y="29"/>
                          <a:pt x="14" y="30"/>
                        </a:cubicBezTo>
                        <a:cubicBezTo>
                          <a:pt x="14" y="29"/>
                          <a:pt x="15" y="28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moveTo>
                          <a:pt x="10" y="27"/>
                        </a:move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0" y="29"/>
                          <a:pt x="10" y="28"/>
                          <a:pt x="10" y="27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7"/>
                          <a:pt x="1" y="27"/>
                        </a:cubicBezTo>
                        <a:cubicBezTo>
                          <a:pt x="1" y="27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7"/>
                          <a:pt x="1" y="27"/>
                        </a:cubicBezTo>
                        <a:cubicBezTo>
                          <a:pt x="1" y="27"/>
                          <a:pt x="1" y="26"/>
                          <a:pt x="1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7"/>
                          <a:pt x="6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7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31" y="26"/>
                        </a:move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moveTo>
                          <a:pt x="3" y="26"/>
                        </a:moveTo>
                        <a:cubicBezTo>
                          <a:pt x="3" y="26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2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7"/>
                          <a:pt x="3" y="26"/>
                          <a:pt x="3" y="26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6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6" y="25"/>
                        </a:moveTo>
                        <a:cubicBezTo>
                          <a:pt x="6" y="25"/>
                          <a:pt x="6" y="25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7"/>
                          <a:pt x="3" y="29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2" y="29"/>
                          <a:pt x="3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6" y="25"/>
                          <a:pt x="6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7"/>
                        </a:cubicBezTo>
                        <a:cubicBezTo>
                          <a:pt x="10" y="28"/>
                          <a:pt x="9" y="29"/>
                          <a:pt x="9" y="30"/>
                        </a:cubicBezTo>
                        <a:cubicBezTo>
                          <a:pt x="9" y="30"/>
                          <a:pt x="9" y="30"/>
                          <a:pt x="9" y="29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9" y="29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7"/>
                          <a:pt x="11" y="26"/>
                          <a:pt x="11" y="25"/>
                        </a:cubicBezTo>
                        <a:moveTo>
                          <a:pt x="8" y="24"/>
                        </a:move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8" y="28"/>
                          <a:pt x="7" y="29"/>
                        </a:cubicBezTo>
                        <a:cubicBezTo>
                          <a:pt x="7" y="30"/>
                          <a:pt x="6" y="30"/>
                          <a:pt x="6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5" y="31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29"/>
                          <a:pt x="6" y="28"/>
                          <a:pt x="6" y="27"/>
                        </a:cubicBezTo>
                        <a:cubicBezTo>
                          <a:pt x="6" y="27"/>
                          <a:pt x="6" y="27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4"/>
                        </a:cubicBezTo>
                        <a:moveTo>
                          <a:pt x="3" y="24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6"/>
                          <a:pt x="2" y="27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7"/>
                          <a:pt x="1" y="27"/>
                        </a:cubicBezTo>
                        <a:cubicBezTo>
                          <a:pt x="1" y="27"/>
                          <a:pt x="1" y="26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3" y="24"/>
                        </a:cubicBezTo>
                        <a:moveTo>
                          <a:pt x="19" y="24"/>
                        </a:moveTo>
                        <a:cubicBezTo>
                          <a:pt x="18" y="25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6"/>
                        </a:cubicBezTo>
                        <a:cubicBezTo>
                          <a:pt x="18" y="28"/>
                          <a:pt x="17" y="29"/>
                          <a:pt x="17" y="30"/>
                        </a:cubicBezTo>
                        <a:cubicBezTo>
                          <a:pt x="17" y="29"/>
                          <a:pt x="18" y="27"/>
                          <a:pt x="18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25"/>
                          <a:pt x="19" y="25"/>
                          <a:pt x="19" y="24"/>
                        </a:cubicBezTo>
                        <a:moveTo>
                          <a:pt x="2" y="24"/>
                        </a:moveTo>
                        <a:cubicBezTo>
                          <a:pt x="2" y="24"/>
                          <a:pt x="2" y="25"/>
                          <a:pt x="2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1" y="26"/>
                          <a:pt x="1" y="26"/>
                        </a:cubicBezTo>
                        <a:cubicBezTo>
                          <a:pt x="1" y="25"/>
                          <a:pt x="1" y="25"/>
                          <a:pt x="2" y="24"/>
                        </a:cubicBezTo>
                        <a:moveTo>
                          <a:pt x="14" y="24"/>
                        </a:moveTo>
                        <a:cubicBezTo>
                          <a:pt x="14" y="25"/>
                          <a:pt x="13" y="25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2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2" y="27"/>
                          <a:pt x="13" y="26"/>
                          <a:pt x="14" y="24"/>
                        </a:cubicBezTo>
                        <a:moveTo>
                          <a:pt x="18" y="24"/>
                        </a:moveTo>
                        <a:cubicBezTo>
                          <a:pt x="17" y="26"/>
                          <a:pt x="16" y="27"/>
                          <a:pt x="16" y="29"/>
                        </a:cubicBezTo>
                        <a:cubicBezTo>
                          <a:pt x="16" y="28"/>
                          <a:pt x="16" y="27"/>
                          <a:pt x="17" y="26"/>
                        </a:cubicBez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17" y="26"/>
                          <a:pt x="17" y="26"/>
                          <a:pt x="17" y="25"/>
                        </a:cubicBezTo>
                        <a:cubicBezTo>
                          <a:pt x="17" y="25"/>
                          <a:pt x="18" y="25"/>
                          <a:pt x="18" y="24"/>
                        </a:cubicBezTo>
                        <a:moveTo>
                          <a:pt x="30" y="24"/>
                        </a:moveTo>
                        <a:cubicBezTo>
                          <a:pt x="29" y="25"/>
                          <a:pt x="29" y="27"/>
                          <a:pt x="28" y="28"/>
                        </a:cubicBezTo>
                        <a:cubicBezTo>
                          <a:pt x="28" y="27"/>
                          <a:pt x="29" y="25"/>
                          <a:pt x="30" y="24"/>
                        </a:cubicBezTo>
                        <a:moveTo>
                          <a:pt x="11" y="24"/>
                        </a:move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6"/>
                          <a:pt x="9" y="27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9"/>
                          <a:pt x="7" y="29"/>
                        </a:cubicBezTo>
                        <a:cubicBezTo>
                          <a:pt x="8" y="28"/>
                          <a:pt x="9" y="27"/>
                          <a:pt x="10" y="26"/>
                        </a:cubicBezTo>
                        <a:cubicBezTo>
                          <a:pt x="10" y="25"/>
                          <a:pt x="11" y="24"/>
                          <a:pt x="11" y="24"/>
                        </a:cubicBezTo>
                        <a:moveTo>
                          <a:pt x="17" y="24"/>
                        </a:moveTo>
                        <a:cubicBezTo>
                          <a:pt x="17" y="24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6" y="26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6"/>
                          <a:pt x="16" y="25"/>
                          <a:pt x="17" y="24"/>
                        </a:cubicBezTo>
                        <a:moveTo>
                          <a:pt x="30" y="24"/>
                        </a:move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moveTo>
                          <a:pt x="22" y="24"/>
                        </a:moveTo>
                        <a:cubicBezTo>
                          <a:pt x="22" y="24"/>
                          <a:pt x="22" y="24"/>
                          <a:pt x="21" y="25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1" y="26"/>
                          <a:pt x="21" y="25"/>
                          <a:pt x="22" y="24"/>
                        </a:cubicBezTo>
                        <a:moveTo>
                          <a:pt x="14" y="23"/>
                        </a:move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3" y="25"/>
                          <a:pt x="13" y="25"/>
                        </a:cubicBezTo>
                        <a:cubicBezTo>
                          <a:pt x="12" y="26"/>
                          <a:pt x="12" y="27"/>
                          <a:pt x="11" y="28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0"/>
                          <a:pt x="9" y="30"/>
                        </a:cubicBezTo>
                        <a:cubicBezTo>
                          <a:pt x="9" y="29"/>
                          <a:pt x="10" y="28"/>
                          <a:pt x="10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1" y="26"/>
                          <a:pt x="11" y="26"/>
                          <a:pt x="12" y="25"/>
                        </a:cubicBezTo>
                        <a:cubicBezTo>
                          <a:pt x="12" y="25"/>
                          <a:pt x="13" y="24"/>
                          <a:pt x="1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4"/>
                          <a:pt x="14" y="24"/>
                          <a:pt x="14" y="23"/>
                        </a:cubicBezTo>
                        <a:moveTo>
                          <a:pt x="21" y="22"/>
                        </a:moveTo>
                        <a:cubicBezTo>
                          <a:pt x="20" y="23"/>
                          <a:pt x="20" y="24"/>
                          <a:pt x="19" y="25"/>
                        </a:cubicBezTo>
                        <a:cubicBezTo>
                          <a:pt x="20" y="24"/>
                          <a:pt x="20" y="23"/>
                          <a:pt x="21" y="22"/>
                        </a:cubicBezTo>
                        <a:moveTo>
                          <a:pt x="30" y="21"/>
                        </a:moveTo>
                        <a:cubicBezTo>
                          <a:pt x="30" y="21"/>
                          <a:pt x="30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4"/>
                          <a:pt x="28" y="26"/>
                          <a:pt x="26" y="27"/>
                        </a:cubicBezTo>
                        <a:cubicBezTo>
                          <a:pt x="26" y="27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28" y="24"/>
                          <a:pt x="29" y="23"/>
                          <a:pt x="30" y="21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2"/>
                          <a:pt x="17" y="23"/>
                          <a:pt x="17" y="23"/>
                        </a:cubicBezTo>
                        <a:cubicBezTo>
                          <a:pt x="16" y="25"/>
                          <a:pt x="15" y="26"/>
                          <a:pt x="15" y="27"/>
                        </a:cubicBezTo>
                        <a:cubicBezTo>
                          <a:pt x="15" y="27"/>
                          <a:pt x="15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5"/>
                          <a:pt x="16" y="23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4"/>
                          <a:pt x="14" y="25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3" y="27"/>
                          <a:pt x="14" y="25"/>
                          <a:pt x="14" y="24"/>
                        </a:cubicBezTo>
                        <a:cubicBezTo>
                          <a:pt x="14" y="24"/>
                          <a:pt x="14" y="23"/>
                          <a:pt x="15" y="23"/>
                        </a:cubicBezTo>
                        <a:cubicBezTo>
                          <a:pt x="15" y="22"/>
                          <a:pt x="16" y="22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28" y="21"/>
                        </a:moveTo>
                        <a:cubicBezTo>
                          <a:pt x="27" y="23"/>
                          <a:pt x="26" y="26"/>
                          <a:pt x="25" y="28"/>
                        </a:cubicBezTo>
                        <a:cubicBezTo>
                          <a:pt x="25" y="27"/>
                          <a:pt x="25" y="27"/>
                          <a:pt x="25" y="26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6" y="24"/>
                          <a:pt x="27" y="23"/>
                          <a:pt x="28" y="21"/>
                        </a:cubicBezTo>
                        <a:moveTo>
                          <a:pt x="18" y="21"/>
                        </a:moveTo>
                        <a:cubicBezTo>
                          <a:pt x="18" y="21"/>
                          <a:pt x="18" y="21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moveTo>
                          <a:pt x="20" y="20"/>
                        </a:moveTo>
                        <a:cubicBezTo>
                          <a:pt x="20" y="21"/>
                          <a:pt x="19" y="22"/>
                          <a:pt x="19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5"/>
                          <a:pt x="17" y="25"/>
                        </a:cubicBezTo>
                        <a:cubicBezTo>
                          <a:pt x="18" y="23"/>
                          <a:pt x="19" y="22"/>
                          <a:pt x="20" y="20"/>
                        </a:cubicBezTo>
                        <a:moveTo>
                          <a:pt x="20" y="20"/>
                        </a:move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19" y="21"/>
                          <a:pt x="19" y="22"/>
                          <a:pt x="18" y="23"/>
                        </a:cubicBezTo>
                        <a:cubicBezTo>
                          <a:pt x="18" y="24"/>
                          <a:pt x="17" y="25"/>
                          <a:pt x="17" y="25"/>
                        </a:cubicBezTo>
                        <a:cubicBezTo>
                          <a:pt x="17" y="26"/>
                          <a:pt x="16" y="26"/>
                          <a:pt x="16" y="27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5"/>
                          <a:pt x="17" y="24"/>
                          <a:pt x="17" y="24"/>
                        </a:cubicBezTo>
                        <a:cubicBezTo>
                          <a:pt x="17" y="23"/>
                          <a:pt x="18" y="22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20" y="20"/>
                          <a:pt x="20" y="20"/>
                        </a:cubicBezTo>
                        <a:moveTo>
                          <a:pt x="27" y="19"/>
                        </a:moveTo>
                        <a:cubicBezTo>
                          <a:pt x="26" y="23"/>
                          <a:pt x="24" y="26"/>
                          <a:pt x="22" y="30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4" y="23"/>
                          <a:pt x="26" y="21"/>
                          <a:pt x="27" y="19"/>
                        </a:cubicBezTo>
                        <a:moveTo>
                          <a:pt x="21" y="18"/>
                        </a:moveTo>
                        <a:cubicBezTo>
                          <a:pt x="21" y="19"/>
                          <a:pt x="21" y="20"/>
                          <a:pt x="21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0" y="21"/>
                          <a:pt x="19" y="22"/>
                          <a:pt x="19" y="23"/>
                        </a:cubicBezTo>
                        <a:cubicBezTo>
                          <a:pt x="19" y="22"/>
                          <a:pt x="20" y="21"/>
                          <a:pt x="20" y="20"/>
                        </a:cubicBezTo>
                        <a:cubicBezTo>
                          <a:pt x="20" y="20"/>
                          <a:pt x="21" y="19"/>
                          <a:pt x="21" y="18"/>
                        </a:cubicBezTo>
                        <a:moveTo>
                          <a:pt x="22" y="18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9"/>
                          <a:pt x="22" y="20"/>
                          <a:pt x="22" y="20"/>
                        </a:cubicBezTo>
                        <a:cubicBezTo>
                          <a:pt x="21" y="22"/>
                          <a:pt x="20" y="24"/>
                          <a:pt x="19" y="26"/>
                        </a:cubicBezTo>
                        <a:cubicBezTo>
                          <a:pt x="19" y="26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6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2"/>
                          <a:pt x="21" y="20"/>
                          <a:pt x="22" y="18"/>
                        </a:cubicBezTo>
                        <a:moveTo>
                          <a:pt x="22" y="18"/>
                        </a:move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1" y="19"/>
                          <a:pt x="21" y="20"/>
                        </a:cubicBezTo>
                        <a:cubicBezTo>
                          <a:pt x="21" y="19"/>
                          <a:pt x="21" y="19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moveTo>
                          <a:pt x="28" y="17"/>
                        </a:move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5" y="21"/>
                          <a:pt x="23" y="25"/>
                          <a:pt x="21" y="29"/>
                        </a:cubicBezTo>
                        <a:cubicBezTo>
                          <a:pt x="21" y="28"/>
                          <a:pt x="22" y="27"/>
                          <a:pt x="22" y="26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4" y="23"/>
                          <a:pt x="25" y="20"/>
                          <a:pt x="28" y="17"/>
                        </a:cubicBezTo>
                        <a:moveTo>
                          <a:pt x="24" y="16"/>
                        </a:moveTo>
                        <a:cubicBezTo>
                          <a:pt x="23" y="17"/>
                          <a:pt x="23" y="17"/>
                          <a:pt x="23" y="18"/>
                        </a:cubicBezTo>
                        <a:cubicBezTo>
                          <a:pt x="22" y="19"/>
                          <a:pt x="22" y="19"/>
                          <a:pt x="21" y="20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1" y="20"/>
                          <a:pt x="22" y="19"/>
                          <a:pt x="22" y="17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moveTo>
                          <a:pt x="21" y="16"/>
                        </a:moveTo>
                        <a:cubicBezTo>
                          <a:pt x="20" y="17"/>
                          <a:pt x="19" y="18"/>
                          <a:pt x="19" y="20"/>
                        </a:cubicBezTo>
                        <a:cubicBezTo>
                          <a:pt x="19" y="18"/>
                          <a:pt x="20" y="17"/>
                          <a:pt x="21" y="16"/>
                        </a:cubicBezTo>
                        <a:moveTo>
                          <a:pt x="20" y="15"/>
                        </a:moveTo>
                        <a:cubicBezTo>
                          <a:pt x="19" y="17"/>
                          <a:pt x="18" y="18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8"/>
                          <a:pt x="19" y="16"/>
                          <a:pt x="20" y="15"/>
                        </a:cubicBezTo>
                        <a:moveTo>
                          <a:pt x="20" y="15"/>
                        </a:move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moveTo>
                          <a:pt x="23" y="14"/>
                        </a:moveTo>
                        <a:cubicBezTo>
                          <a:pt x="22" y="16"/>
                          <a:pt x="21" y="18"/>
                          <a:pt x="19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0"/>
                        </a:cubicBezTo>
                        <a:cubicBezTo>
                          <a:pt x="19" y="19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2" y="15"/>
                          <a:pt x="22" y="14"/>
                          <a:pt x="23" y="14"/>
                        </a:cubicBezTo>
                        <a:moveTo>
                          <a:pt x="24" y="13"/>
                        </a:moveTo>
                        <a:cubicBezTo>
                          <a:pt x="23" y="14"/>
                          <a:pt x="23" y="16"/>
                          <a:pt x="22" y="17"/>
                        </a:cubicBezTo>
                        <a:cubicBezTo>
                          <a:pt x="22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9"/>
                          <a:pt x="20" y="19"/>
                          <a:pt x="19" y="20"/>
                        </a:cubicBezTo>
                        <a:cubicBezTo>
                          <a:pt x="21" y="18"/>
                          <a:pt x="22" y="16"/>
                          <a:pt x="23" y="14"/>
                        </a:cubicBezTo>
                        <a:cubicBezTo>
                          <a:pt x="23" y="13"/>
                          <a:pt x="24" y="13"/>
                          <a:pt x="24" y="13"/>
                        </a:cubicBezTo>
                        <a:moveTo>
                          <a:pt x="24" y="12"/>
                        </a:move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3" y="13"/>
                          <a:pt x="23" y="13"/>
                        </a:cubicBezTo>
                        <a:cubicBezTo>
                          <a:pt x="24" y="13"/>
                          <a:pt x="24" y="13"/>
                          <a:pt x="24" y="12"/>
                        </a:cubicBezTo>
                        <a:moveTo>
                          <a:pt x="25" y="12"/>
                        </a:move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3" y="17"/>
                          <a:pt x="23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3" y="16"/>
                          <a:pt x="23" y="17"/>
                          <a:pt x="22" y="17"/>
                        </a:cubicBezTo>
                        <a:cubicBezTo>
                          <a:pt x="23" y="16"/>
                          <a:pt x="24" y="14"/>
                          <a:pt x="24" y="13"/>
                        </a:cubicBezTo>
                        <a:cubicBezTo>
                          <a:pt x="24" y="12"/>
                          <a:pt x="25" y="12"/>
                          <a:pt x="25" y="12"/>
                        </a:cubicBezTo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moveTo>
                          <a:pt x="9" y="10"/>
                        </a:moveTo>
                        <a:cubicBezTo>
                          <a:pt x="8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8" y="11"/>
                          <a:pt x="9" y="10"/>
                        </a:cubicBezTo>
                        <a:moveTo>
                          <a:pt x="8" y="10"/>
                        </a:move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14" y="9"/>
                        </a:move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moveTo>
                          <a:pt x="11" y="4"/>
                        </a:move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9" y="8"/>
                          <a:pt x="8" y="9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9" y="6"/>
                          <a:pt x="10" y="5"/>
                          <a:pt x="11" y="4"/>
                        </a:cubicBezTo>
                        <a:moveTo>
                          <a:pt x="12" y="0"/>
                        </a:moveTo>
                        <a:cubicBezTo>
                          <a:pt x="11" y="1"/>
                          <a:pt x="9" y="3"/>
                          <a:pt x="8" y="5"/>
                        </a:cubicBezTo>
                        <a:cubicBezTo>
                          <a:pt x="8" y="7"/>
                          <a:pt x="7" y="9"/>
                          <a:pt x="7" y="11"/>
                        </a:cubicBezTo>
                        <a:cubicBezTo>
                          <a:pt x="7" y="12"/>
                          <a:pt x="8" y="12"/>
                          <a:pt x="8" y="11"/>
                        </a:cubicBezTo>
                        <a:cubicBezTo>
                          <a:pt x="8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8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4"/>
                          <a:pt x="10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ubicBezTo>
                          <a:pt x="11" y="5"/>
                          <a:pt x="11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0" y="5"/>
                          <a:pt x="9" y="6"/>
                          <a:pt x="9" y="7"/>
                        </a:cubicBezTo>
                        <a:cubicBezTo>
                          <a:pt x="8" y="8"/>
                          <a:pt x="8" y="9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0" y="6"/>
                          <a:pt x="10" y="7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1"/>
                          <a:pt x="8" y="12"/>
                          <a:pt x="7" y="13"/>
                        </a:cubicBezTo>
                        <a:cubicBezTo>
                          <a:pt x="7" y="13"/>
                          <a:pt x="8" y="13"/>
                          <a:pt x="8" y="13"/>
                        </a:cubicBezTo>
                        <a:cubicBezTo>
                          <a:pt x="8" y="13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9" y="10"/>
                          <a:pt x="9" y="10"/>
                        </a:cubicBezTo>
                        <a:cubicBezTo>
                          <a:pt x="9" y="9"/>
                          <a:pt x="10" y="9"/>
                          <a:pt x="10" y="8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2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1"/>
                          <a:pt x="12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2"/>
                          <a:pt x="13" y="11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10"/>
                          <a:pt x="15" y="10"/>
                          <a:pt x="14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2"/>
                          <a:pt x="13" y="14"/>
                          <a:pt x="13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5"/>
                          <a:pt x="13" y="14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3"/>
                          <a:pt x="14" y="12"/>
                          <a:pt x="15" y="12"/>
                        </a:cubicBezTo>
                        <a:cubicBezTo>
                          <a:pt x="15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2"/>
                          <a:pt x="16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6" y="14"/>
                          <a:pt x="16" y="14"/>
                          <a:pt x="15" y="15"/>
                        </a:cubicBezTo>
                        <a:cubicBezTo>
                          <a:pt x="15" y="16"/>
                          <a:pt x="15" y="16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6" y="15"/>
                        </a:cubicBezTo>
                        <a:cubicBezTo>
                          <a:pt x="16" y="14"/>
                          <a:pt x="17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4"/>
                          <a:pt x="17" y="15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6" y="17"/>
                          <a:pt x="16" y="18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7" y="17"/>
                          <a:pt x="18" y="15"/>
                          <a:pt x="18" y="14"/>
                        </a:cubicBezTo>
                        <a:cubicBezTo>
                          <a:pt x="19" y="14"/>
                          <a:pt x="19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4"/>
                          <a:pt x="20" y="14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6"/>
                        </a:cubicBezTo>
                        <a:cubicBezTo>
                          <a:pt x="19" y="17"/>
                          <a:pt x="18" y="18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8"/>
                          <a:pt x="19" y="17"/>
                          <a:pt x="20" y="16"/>
                        </a:cubicBezTo>
                        <a:cubicBezTo>
                          <a:pt x="20" y="16"/>
                          <a:pt x="20" y="15"/>
                          <a:pt x="20" y="15"/>
                        </a:cubicBezTo>
                        <a:cubicBezTo>
                          <a:pt x="21" y="14"/>
                          <a:pt x="21" y="14"/>
                          <a:pt x="22" y="13"/>
                        </a:cubicBezTo>
                        <a:cubicBezTo>
                          <a:pt x="22" y="14"/>
                          <a:pt x="22" y="14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0" y="17"/>
                          <a:pt x="19" y="19"/>
                          <a:pt x="18" y="20"/>
                        </a:cubicBezTo>
                        <a:cubicBezTo>
                          <a:pt x="18" y="21"/>
                          <a:pt x="18" y="21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9" y="21"/>
                          <a:pt x="19" y="21"/>
                        </a:cubicBezTo>
                        <a:cubicBezTo>
                          <a:pt x="19" y="20"/>
                          <a:pt x="20" y="19"/>
                          <a:pt x="21" y="19"/>
                        </a:cubicBezTo>
                        <a:cubicBezTo>
                          <a:pt x="21" y="19"/>
                          <a:pt x="20" y="19"/>
                          <a:pt x="20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20"/>
                          <a:pt x="20" y="19"/>
                          <a:pt x="20" y="20"/>
                        </a:cubicBezTo>
                        <a:cubicBezTo>
                          <a:pt x="19" y="21"/>
                          <a:pt x="18" y="22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7" y="21"/>
                          <a:pt x="16" y="21"/>
                          <a:pt x="16" y="22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4" y="24"/>
                          <a:pt x="14" y="24"/>
                          <a:pt x="14" y="23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3" y="24"/>
                          <a:pt x="12" y="25"/>
                          <a:pt x="11" y="26"/>
                        </a:cubicBezTo>
                        <a:cubicBezTo>
                          <a:pt x="11" y="26"/>
                          <a:pt x="11" y="25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9" y="25"/>
                          <a:pt x="8" y="27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8" y="28"/>
                          <a:pt x="9" y="26"/>
                          <a:pt x="9" y="24"/>
                        </a:cubicBezTo>
                        <a:cubicBezTo>
                          <a:pt x="9" y="24"/>
                          <a:pt x="8" y="24"/>
                          <a:pt x="8" y="24"/>
                        </a:cubicBezTo>
                        <a:cubicBezTo>
                          <a:pt x="7" y="25"/>
                          <a:pt x="7" y="26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4" y="26"/>
                          <a:pt x="3" y="27"/>
                        </a:cubicBezTo>
                        <a:cubicBezTo>
                          <a:pt x="3" y="27"/>
                          <a:pt x="3" y="28"/>
                          <a:pt x="3" y="28"/>
                        </a:cubicBezTo>
                        <a:cubicBezTo>
                          <a:pt x="3" y="27"/>
                          <a:pt x="3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4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5"/>
                          <a:pt x="1" y="25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7"/>
                          <a:pt x="0" y="27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1" y="28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2" y="27"/>
                          <a:pt x="2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7"/>
                          <a:pt x="2" y="28"/>
                          <a:pt x="2" y="29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3" y="29"/>
                          <a:pt x="4" y="28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6"/>
                          <a:pt x="6" y="26"/>
                        </a:cubicBezTo>
                        <a:cubicBezTo>
                          <a:pt x="6" y="26"/>
                          <a:pt x="5" y="27"/>
                          <a:pt x="5" y="27"/>
                        </a:cubicBezTo>
                        <a:cubicBezTo>
                          <a:pt x="4" y="28"/>
                          <a:pt x="4" y="30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0"/>
                          <a:pt x="5" y="28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8"/>
                          <a:pt x="5" y="28"/>
                          <a:pt x="5" y="29"/>
                        </a:cubicBezTo>
                        <a:cubicBezTo>
                          <a:pt x="5" y="30"/>
                          <a:pt x="5" y="30"/>
                          <a:pt x="5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1"/>
                          <a:pt x="6" y="30"/>
                          <a:pt x="7" y="30"/>
                        </a:cubicBezTo>
                        <a:cubicBezTo>
                          <a:pt x="7" y="30"/>
                          <a:pt x="7" y="30"/>
                          <a:pt x="6" y="31"/>
                        </a:cubicBezTo>
                        <a:cubicBezTo>
                          <a:pt x="6" y="31"/>
                          <a:pt x="7" y="31"/>
                          <a:pt x="7" y="31"/>
                        </a:cubicBezTo>
                        <a:cubicBezTo>
                          <a:pt x="7" y="31"/>
                          <a:pt x="7" y="30"/>
                          <a:pt x="7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7" y="29"/>
                          <a:pt x="7" y="29"/>
                        </a:cubicBezTo>
                        <a:cubicBezTo>
                          <a:pt x="9" y="28"/>
                          <a:pt x="10" y="26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6"/>
                          <a:pt x="9" y="28"/>
                          <a:pt x="9" y="30"/>
                        </a:cubicBezTo>
                        <a:cubicBezTo>
                          <a:pt x="9" y="30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9" y="31"/>
                          <a:pt x="9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0"/>
                          <a:pt x="10" y="30"/>
                          <a:pt x="11" y="29"/>
                        </a:cubicBezTo>
                        <a:cubicBezTo>
                          <a:pt x="10" y="30"/>
                          <a:pt x="10" y="31"/>
                          <a:pt x="10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1" y="30"/>
                          <a:pt x="11" y="29"/>
                          <a:pt x="12" y="28"/>
                        </a:cubicBezTo>
                        <a:cubicBezTo>
                          <a:pt x="14" y="27"/>
                          <a:pt x="15" y="25"/>
                          <a:pt x="16" y="23"/>
                        </a:cubicBezTo>
                        <a:cubicBezTo>
                          <a:pt x="16" y="24"/>
                          <a:pt x="15" y="24"/>
                          <a:pt x="15" y="25"/>
                        </a:cubicBezTo>
                        <a:cubicBezTo>
                          <a:pt x="14" y="26"/>
                          <a:pt x="14" y="27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0"/>
                          <a:pt x="15" y="28"/>
                          <a:pt x="15" y="27"/>
                        </a:cubicBezTo>
                        <a:cubicBezTo>
                          <a:pt x="16" y="27"/>
                          <a:pt x="16" y="26"/>
                          <a:pt x="17" y="26"/>
                        </a:cubicBezTo>
                        <a:cubicBezTo>
                          <a:pt x="16" y="27"/>
                          <a:pt x="15" y="29"/>
                          <a:pt x="15" y="30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4" y="31"/>
                          <a:pt x="15" y="31"/>
                          <a:pt x="15" y="31"/>
                        </a:cubicBezTo>
                        <a:cubicBezTo>
                          <a:pt x="15" y="31"/>
                          <a:pt x="15" y="31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6" y="28"/>
                          <a:pt x="17" y="26"/>
                          <a:pt x="18" y="24"/>
                        </a:cubicBezTo>
                        <a:cubicBezTo>
                          <a:pt x="19" y="24"/>
                          <a:pt x="19" y="24"/>
                          <a:pt x="19" y="23"/>
                        </a:cubicBezTo>
                        <a:cubicBezTo>
                          <a:pt x="19" y="23"/>
                          <a:pt x="20" y="22"/>
                          <a:pt x="20" y="21"/>
                        </a:cubicBezTo>
                        <a:cubicBezTo>
                          <a:pt x="19" y="24"/>
                          <a:pt x="17" y="27"/>
                          <a:pt x="16" y="30"/>
                        </a:cubicBezTo>
                        <a:cubicBezTo>
                          <a:pt x="16" y="30"/>
                          <a:pt x="16" y="31"/>
                          <a:pt x="16" y="30"/>
                        </a:cubicBezTo>
                        <a:cubicBezTo>
                          <a:pt x="17" y="29"/>
                          <a:pt x="18" y="27"/>
                          <a:pt x="19" y="26"/>
                        </a:cubicBezTo>
                        <a:cubicBezTo>
                          <a:pt x="20" y="24"/>
                          <a:pt x="21" y="22"/>
                          <a:pt x="21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19"/>
                          <a:pt x="22" y="19"/>
                        </a:cubicBezTo>
                        <a:cubicBezTo>
                          <a:pt x="22" y="19"/>
                          <a:pt x="22" y="19"/>
                          <a:pt x="23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3" y="17"/>
                          <a:pt x="23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6" y="14"/>
                        </a:cubicBezTo>
                        <a:cubicBezTo>
                          <a:pt x="26" y="15"/>
                          <a:pt x="26" y="16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23" y="21"/>
                          <a:pt x="23" y="21"/>
                          <a:pt x="23" y="22"/>
                        </a:cubicBezTo>
                        <a:cubicBezTo>
                          <a:pt x="21" y="24"/>
                          <a:pt x="20" y="27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7"/>
                          <a:pt x="21" y="25"/>
                          <a:pt x="23" y="22"/>
                        </a:cubicBezTo>
                        <a:cubicBezTo>
                          <a:pt x="23" y="21"/>
                          <a:pt x="24" y="20"/>
                          <a:pt x="24" y="19"/>
                        </a:cubicBezTo>
                        <a:cubicBezTo>
                          <a:pt x="26" y="17"/>
                          <a:pt x="27" y="16"/>
                          <a:pt x="29" y="14"/>
                        </a:cubicBezTo>
                        <a:cubicBezTo>
                          <a:pt x="28" y="15"/>
                          <a:pt x="28" y="16"/>
                          <a:pt x="28" y="17"/>
                        </a:cubicBezTo>
                        <a:cubicBezTo>
                          <a:pt x="25" y="20"/>
                          <a:pt x="22" y="25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2" y="27"/>
                          <a:pt x="24" y="24"/>
                          <a:pt x="25" y="21"/>
                        </a:cubicBezTo>
                        <a:cubicBezTo>
                          <a:pt x="26" y="20"/>
                          <a:pt x="27" y="18"/>
                          <a:pt x="28" y="17"/>
                        </a:cubicBezTo>
                        <a:cubicBezTo>
                          <a:pt x="28" y="16"/>
                          <a:pt x="29" y="16"/>
                          <a:pt x="29" y="15"/>
                        </a:cubicBezTo>
                        <a:cubicBezTo>
                          <a:pt x="29" y="16"/>
                          <a:pt x="28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8"/>
                          <a:pt x="28" y="18"/>
                          <a:pt x="27" y="18"/>
                        </a:cubicBezTo>
                        <a:cubicBezTo>
                          <a:pt x="27" y="20"/>
                          <a:pt x="26" y="21"/>
                          <a:pt x="25" y="22"/>
                        </a:cubicBezTo>
                        <a:cubicBezTo>
                          <a:pt x="24" y="23"/>
                          <a:pt x="24" y="24"/>
                          <a:pt x="23" y="26"/>
                        </a:cubicBezTo>
                        <a:cubicBezTo>
                          <a:pt x="22" y="27"/>
                          <a:pt x="22" y="29"/>
                          <a:pt x="22" y="30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24" y="26"/>
                          <a:pt x="26" y="22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9" y="17"/>
                          <a:pt x="30" y="16"/>
                          <a:pt x="31" y="15"/>
                        </a:cubicBezTo>
                        <a:cubicBezTo>
                          <a:pt x="31" y="16"/>
                          <a:pt x="30" y="17"/>
                          <a:pt x="30" y="18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29" y="19"/>
                          <a:pt x="29" y="20"/>
                        </a:cubicBezTo>
                        <a:cubicBezTo>
                          <a:pt x="27" y="23"/>
                          <a:pt x="25" y="25"/>
                          <a:pt x="24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6" y="26"/>
                          <a:pt x="27" y="23"/>
                          <a:pt x="29" y="20"/>
                        </a:cubicBezTo>
                        <a:cubicBezTo>
                          <a:pt x="30" y="19"/>
                          <a:pt x="31" y="18"/>
                          <a:pt x="31" y="17"/>
                        </a:cubicBezTo>
                        <a:cubicBezTo>
                          <a:pt x="31" y="18"/>
                          <a:pt x="30" y="20"/>
                          <a:pt x="30" y="21"/>
                        </a:cubicBezTo>
                        <a:cubicBezTo>
                          <a:pt x="30" y="21"/>
                          <a:pt x="29" y="22"/>
                          <a:pt x="29" y="22"/>
                        </a:cubicBezTo>
                        <a:cubicBezTo>
                          <a:pt x="28" y="24"/>
                          <a:pt x="27" y="26"/>
                          <a:pt x="26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7" y="26"/>
                          <a:pt x="28" y="24"/>
                          <a:pt x="29" y="22"/>
                        </a:cubicBezTo>
                        <a:cubicBezTo>
                          <a:pt x="30" y="22"/>
                          <a:pt x="30" y="21"/>
                          <a:pt x="30" y="21"/>
                        </a:cubicBezTo>
                        <a:cubicBezTo>
                          <a:pt x="31" y="20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2" y="18"/>
                          <a:pt x="33" y="18"/>
                        </a:cubicBezTo>
                        <a:cubicBezTo>
                          <a:pt x="32" y="20"/>
                          <a:pt x="31" y="22"/>
                          <a:pt x="30" y="24"/>
                        </a:cubicBezTo>
                        <a:cubicBezTo>
                          <a:pt x="29" y="25"/>
                          <a:pt x="28" y="27"/>
                          <a:pt x="28" y="28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29" y="27"/>
                          <a:pt x="30" y="25"/>
                          <a:pt x="30" y="24"/>
                        </a:cubicBezTo>
                        <a:cubicBezTo>
                          <a:pt x="31" y="23"/>
                          <a:pt x="32" y="22"/>
                          <a:pt x="32" y="21"/>
                        </a:cubicBezTo>
                        <a:cubicBezTo>
                          <a:pt x="33" y="21"/>
                          <a:pt x="33" y="20"/>
                          <a:pt x="33" y="20"/>
                        </a:cubicBezTo>
                        <a:cubicBezTo>
                          <a:pt x="33" y="21"/>
                          <a:pt x="32" y="23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1" y="25"/>
                          <a:pt x="30" y="26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1" y="27"/>
                          <a:pt x="31" y="26"/>
                          <a:pt x="32" y="24"/>
                        </a:cubicBezTo>
                        <a:cubicBezTo>
                          <a:pt x="32" y="24"/>
                          <a:pt x="33" y="23"/>
                          <a:pt x="34" y="22"/>
                        </a:cubicBezTo>
                        <a:cubicBezTo>
                          <a:pt x="34" y="22"/>
                          <a:pt x="34" y="22"/>
                          <a:pt x="34" y="21"/>
                        </a:cubicBezTo>
                        <a:cubicBezTo>
                          <a:pt x="34" y="22"/>
                          <a:pt x="34" y="22"/>
                          <a:pt x="33" y="23"/>
                        </a:cubicBezTo>
                        <a:cubicBezTo>
                          <a:pt x="33" y="24"/>
                          <a:pt x="32" y="26"/>
                          <a:pt x="31" y="27"/>
                        </a:cubicBezTo>
                        <a:cubicBezTo>
                          <a:pt x="31" y="26"/>
                          <a:pt x="32" y="26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1" y="26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2" y="25"/>
                          <a:pt x="33" y="24"/>
                        </a:cubicBezTo>
                        <a:cubicBezTo>
                          <a:pt x="33" y="23"/>
                          <a:pt x="34" y="22"/>
                          <a:pt x="34" y="21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3" y="22"/>
                          <a:pt x="33" y="23"/>
                          <a:pt x="32" y="24"/>
                        </a:cubicBezTo>
                        <a:cubicBezTo>
                          <a:pt x="33" y="22"/>
                          <a:pt x="33" y="21"/>
                          <a:pt x="33" y="20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32" y="21"/>
                          <a:pt x="31" y="22"/>
                          <a:pt x="31" y="23"/>
                        </a:cubicBezTo>
                        <a:cubicBezTo>
                          <a:pt x="31" y="21"/>
                          <a:pt x="32" y="19"/>
                          <a:pt x="33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1" y="19"/>
                          <a:pt x="30" y="21"/>
                        </a:cubicBezTo>
                        <a:cubicBezTo>
                          <a:pt x="31" y="19"/>
                          <a:pt x="31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18"/>
                          <a:pt x="30" y="19"/>
                          <a:pt x="29" y="20"/>
                        </a:cubicBezTo>
                        <a:cubicBezTo>
                          <a:pt x="30" y="18"/>
                          <a:pt x="31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6"/>
                          <a:pt x="29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8" y="16"/>
                          <a:pt x="28" y="16"/>
                        </a:cubicBezTo>
                        <a:cubicBezTo>
                          <a:pt x="28" y="15"/>
                          <a:pt x="29" y="14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5"/>
                          <a:pt x="26" y="17"/>
                          <a:pt x="25" y="19"/>
                        </a:cubicBezTo>
                        <a:cubicBezTo>
                          <a:pt x="25" y="17"/>
                          <a:pt x="26" y="16"/>
                          <a:pt x="26" y="14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5" y="15"/>
                          <a:pt x="24" y="16"/>
                          <a:pt x="23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12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23" y="14"/>
                          <a:pt x="22" y="15"/>
                          <a:pt x="22" y="15"/>
                        </a:cubicBezTo>
                        <a:cubicBezTo>
                          <a:pt x="22" y="14"/>
                          <a:pt x="22" y="14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3"/>
                          <a:pt x="21" y="14"/>
                          <a:pt x="20" y="15"/>
                        </a:cubicBezTo>
                        <a:cubicBezTo>
                          <a:pt x="20" y="14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13"/>
                          <a:pt x="19" y="14"/>
                          <a:pt x="18" y="14"/>
                        </a:cubicBezTo>
                        <a:cubicBezTo>
                          <a:pt x="18" y="15"/>
                          <a:pt x="17" y="16"/>
                          <a:pt x="17" y="17"/>
                        </a:cubicBezTo>
                        <a:cubicBezTo>
                          <a:pt x="17" y="16"/>
                          <a:pt x="17" y="15"/>
                          <a:pt x="18" y="15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7" y="13"/>
                          <a:pt x="16" y="14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6" y="13"/>
                          <a:pt x="16" y="12"/>
                          <a:pt x="16" y="10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5" y="11"/>
                          <a:pt x="14" y="12"/>
                          <a:pt x="14" y="13"/>
                        </a:cubicBezTo>
                        <a:cubicBezTo>
                          <a:pt x="14" y="12"/>
                          <a:pt x="15" y="10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3" y="10"/>
                          <a:pt x="12" y="12"/>
                          <a:pt x="11" y="13"/>
                        </a:cubicBezTo>
                        <a:cubicBezTo>
                          <a:pt x="12" y="12"/>
                          <a:pt x="12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10"/>
                          <a:pt x="10" y="11"/>
                        </a:cubicBezTo>
                        <a:cubicBezTo>
                          <a:pt x="10" y="11"/>
                          <a:pt x="10" y="12"/>
                          <a:pt x="9" y="12"/>
                        </a:cubicBezTo>
                        <a:cubicBezTo>
                          <a:pt x="10" y="12"/>
                          <a:pt x="10" y="11"/>
                          <a:pt x="10" y="11"/>
                        </a:cubicBezTo>
                        <a:cubicBezTo>
                          <a:pt x="10" y="10"/>
                          <a:pt x="10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9"/>
                          <a:pt x="10" y="9"/>
                          <a:pt x="9" y="9"/>
                        </a:cubicBezTo>
                        <a:cubicBezTo>
                          <a:pt x="10" y="8"/>
                          <a:pt x="11" y="7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3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39" name="组合 38"/>
          <p:cNvGrpSpPr/>
          <p:nvPr/>
        </p:nvGrpSpPr>
        <p:grpSpPr>
          <a:xfrm>
            <a:off x="1696072" y="3560233"/>
            <a:ext cx="6641589" cy="727259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03"/>
            <p:cNvSpPr>
              <a:spLocks/>
            </p:cNvSpPr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96672" y="4177986"/>
            <a:ext cx="283722" cy="443004"/>
            <a:chOff x="3141663" y="3136901"/>
            <a:chExt cx="90488" cy="141288"/>
          </a:xfrm>
        </p:grpSpPr>
        <p:sp>
          <p:nvSpPr>
            <p:cNvPr id="41" name="Freeform 504"/>
            <p:cNvSpPr>
              <a:spLocks/>
            </p:cNvSpPr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05"/>
            <p:cNvSpPr>
              <a:spLocks/>
            </p:cNvSpPr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06"/>
            <p:cNvSpPr>
              <a:spLocks/>
            </p:cNvSpPr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584984" y="3106215"/>
            <a:ext cx="2752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資工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2A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00657049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 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黃姿涵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資工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2B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00657127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  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王心妤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4" name="TextBox 143">
            <a:extLst>
              <a:ext uri="{FF2B5EF4-FFF2-40B4-BE49-F238E27FC236}">
                <a16:creationId xmlns:a16="http://schemas.microsoft.com/office/drawing/2014/main" id="{D05B2B7F-123C-46D0-ADFF-4DACA328C1A1}"/>
              </a:ext>
            </a:extLst>
          </p:cNvPr>
          <p:cNvSpPr txBox="1"/>
          <p:nvPr/>
        </p:nvSpPr>
        <p:spPr>
          <a:xfrm>
            <a:off x="3192162" y="138503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E4402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網頁程式設計期末專案</a:t>
            </a:r>
          </a:p>
        </p:txBody>
      </p:sp>
      <p:pic>
        <p:nvPicPr>
          <p:cNvPr id="5" name="圖形 4" descr="老師">
            <a:extLst>
              <a:ext uri="{FF2B5EF4-FFF2-40B4-BE49-F238E27FC236}">
                <a16:creationId xmlns:a16="http://schemas.microsoft.com/office/drawing/2014/main" id="{CE4A1E38-346C-479E-BA09-EAEBCCE086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791" y="20507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圖片 948">
            <a:extLst>
              <a:ext uri="{FF2B5EF4-FFF2-40B4-BE49-F238E27FC236}">
                <a16:creationId xmlns:a16="http://schemas.microsoft.com/office/drawing/2014/main" id="{EFF7ED24-9B40-F744-82A4-70B310517C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網站主題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323289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0" name="Freeform 10"/>
          <p:cNvSpPr>
            <a:spLocks noChangeAspect="1" noEditPoints="1"/>
          </p:cNvSpPr>
          <p:nvPr/>
        </p:nvSpPr>
        <p:spPr bwMode="auto">
          <a:xfrm>
            <a:off x="443885" y="393125"/>
            <a:ext cx="671731" cy="720000"/>
          </a:xfrm>
          <a:custGeom>
            <a:avLst/>
            <a:gdLst>
              <a:gd name="T0" fmla="*/ 255 w 674"/>
              <a:gd name="T1" fmla="*/ 448 h 720"/>
              <a:gd name="T2" fmla="*/ 243 w 674"/>
              <a:gd name="T3" fmla="*/ 407 h 720"/>
              <a:gd name="T4" fmla="*/ 295 w 674"/>
              <a:gd name="T5" fmla="*/ 196 h 720"/>
              <a:gd name="T6" fmla="*/ 350 w 674"/>
              <a:gd name="T7" fmla="*/ 367 h 720"/>
              <a:gd name="T8" fmla="*/ 418 w 674"/>
              <a:gd name="T9" fmla="*/ 169 h 720"/>
              <a:gd name="T10" fmla="*/ 267 w 674"/>
              <a:gd name="T11" fmla="*/ 336 h 720"/>
              <a:gd name="T12" fmla="*/ 254 w 674"/>
              <a:gd name="T13" fmla="*/ 358 h 720"/>
              <a:gd name="T14" fmla="*/ 346 w 674"/>
              <a:gd name="T15" fmla="*/ 412 h 720"/>
              <a:gd name="T16" fmla="*/ 445 w 674"/>
              <a:gd name="T17" fmla="*/ 144 h 720"/>
              <a:gd name="T18" fmla="*/ 449 w 674"/>
              <a:gd name="T19" fmla="*/ 91 h 720"/>
              <a:gd name="T20" fmla="*/ 445 w 674"/>
              <a:gd name="T21" fmla="*/ 144 h 720"/>
              <a:gd name="T22" fmla="*/ 526 w 674"/>
              <a:gd name="T23" fmla="*/ 170 h 720"/>
              <a:gd name="T24" fmla="*/ 474 w 674"/>
              <a:gd name="T25" fmla="*/ 174 h 720"/>
              <a:gd name="T26" fmla="*/ 385 w 674"/>
              <a:gd name="T27" fmla="*/ 121 h 720"/>
              <a:gd name="T28" fmla="*/ 363 w 674"/>
              <a:gd name="T29" fmla="*/ 73 h 720"/>
              <a:gd name="T30" fmla="*/ 385 w 674"/>
              <a:gd name="T31" fmla="*/ 121 h 720"/>
              <a:gd name="T32" fmla="*/ 298 w 674"/>
              <a:gd name="T33" fmla="*/ 90 h 720"/>
              <a:gd name="T34" fmla="*/ 302 w 674"/>
              <a:gd name="T35" fmla="*/ 142 h 720"/>
              <a:gd name="T36" fmla="*/ 496 w 674"/>
              <a:gd name="T37" fmla="*/ 257 h 720"/>
              <a:gd name="T38" fmla="*/ 543 w 674"/>
              <a:gd name="T39" fmla="*/ 235 h 720"/>
              <a:gd name="T40" fmla="*/ 496 w 674"/>
              <a:gd name="T41" fmla="*/ 257 h 720"/>
              <a:gd name="T42" fmla="*/ 248 w 674"/>
              <a:gd name="T43" fmla="*/ 368 h 720"/>
              <a:gd name="T44" fmla="*/ 235 w 674"/>
              <a:gd name="T45" fmla="*/ 391 h 720"/>
              <a:gd name="T46" fmla="*/ 328 w 674"/>
              <a:gd name="T47" fmla="*/ 445 h 720"/>
              <a:gd name="T48" fmla="*/ 246 w 674"/>
              <a:gd name="T49" fmla="*/ 720 h 720"/>
              <a:gd name="T50" fmla="*/ 263 w 674"/>
              <a:gd name="T51" fmla="*/ 42 h 720"/>
              <a:gd name="T52" fmla="*/ 642 w 674"/>
              <a:gd name="T53" fmla="*/ 204 h 720"/>
              <a:gd name="T54" fmla="*/ 648 w 674"/>
              <a:gd name="T55" fmla="*/ 313 h 720"/>
              <a:gd name="T56" fmla="*/ 667 w 674"/>
              <a:gd name="T57" fmla="*/ 450 h 720"/>
              <a:gd name="T58" fmla="*/ 643 w 674"/>
              <a:gd name="T59" fmla="*/ 566 h 720"/>
              <a:gd name="T60" fmla="*/ 504 w 674"/>
              <a:gd name="T61" fmla="*/ 598 h 720"/>
              <a:gd name="T62" fmla="*/ 246 w 674"/>
              <a:gd name="T6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4" h="720">
                <a:moveTo>
                  <a:pt x="243" y="407"/>
                </a:moveTo>
                <a:cubicBezTo>
                  <a:pt x="236" y="421"/>
                  <a:pt x="241" y="439"/>
                  <a:pt x="255" y="448"/>
                </a:cubicBezTo>
                <a:cubicBezTo>
                  <a:pt x="267" y="455"/>
                  <a:pt x="282" y="453"/>
                  <a:pt x="292" y="444"/>
                </a:cubicBezTo>
                <a:lnTo>
                  <a:pt x="243" y="407"/>
                </a:lnTo>
                <a:close/>
                <a:moveTo>
                  <a:pt x="418" y="169"/>
                </a:moveTo>
                <a:cubicBezTo>
                  <a:pt x="373" y="143"/>
                  <a:pt x="318" y="155"/>
                  <a:pt x="295" y="196"/>
                </a:cubicBezTo>
                <a:cubicBezTo>
                  <a:pt x="270" y="238"/>
                  <a:pt x="302" y="284"/>
                  <a:pt x="280" y="327"/>
                </a:cubicBezTo>
                <a:lnTo>
                  <a:pt x="350" y="367"/>
                </a:lnTo>
                <a:cubicBezTo>
                  <a:pt x="376" y="327"/>
                  <a:pt x="432" y="331"/>
                  <a:pt x="456" y="289"/>
                </a:cubicBezTo>
                <a:cubicBezTo>
                  <a:pt x="480" y="249"/>
                  <a:pt x="462" y="195"/>
                  <a:pt x="418" y="169"/>
                </a:cubicBezTo>
                <a:close/>
                <a:moveTo>
                  <a:pt x="342" y="393"/>
                </a:moveTo>
                <a:lnTo>
                  <a:pt x="267" y="336"/>
                </a:lnTo>
                <a:cubicBezTo>
                  <a:pt x="261" y="331"/>
                  <a:pt x="253" y="333"/>
                  <a:pt x="250" y="339"/>
                </a:cubicBezTo>
                <a:cubicBezTo>
                  <a:pt x="246" y="345"/>
                  <a:pt x="248" y="354"/>
                  <a:pt x="254" y="358"/>
                </a:cubicBezTo>
                <a:lnTo>
                  <a:pt x="329" y="416"/>
                </a:lnTo>
                <a:cubicBezTo>
                  <a:pt x="335" y="420"/>
                  <a:pt x="343" y="418"/>
                  <a:pt x="346" y="412"/>
                </a:cubicBezTo>
                <a:cubicBezTo>
                  <a:pt x="350" y="406"/>
                  <a:pt x="348" y="397"/>
                  <a:pt x="342" y="393"/>
                </a:cubicBezTo>
                <a:close/>
                <a:moveTo>
                  <a:pt x="445" y="144"/>
                </a:moveTo>
                <a:lnTo>
                  <a:pt x="468" y="102"/>
                </a:lnTo>
                <a:lnTo>
                  <a:pt x="449" y="91"/>
                </a:lnTo>
                <a:lnTo>
                  <a:pt x="426" y="133"/>
                </a:lnTo>
                <a:lnTo>
                  <a:pt x="445" y="144"/>
                </a:lnTo>
                <a:close/>
                <a:moveTo>
                  <a:pt x="485" y="193"/>
                </a:moveTo>
                <a:lnTo>
                  <a:pt x="526" y="170"/>
                </a:lnTo>
                <a:lnTo>
                  <a:pt x="515" y="150"/>
                </a:lnTo>
                <a:lnTo>
                  <a:pt x="474" y="174"/>
                </a:lnTo>
                <a:lnTo>
                  <a:pt x="485" y="193"/>
                </a:lnTo>
                <a:close/>
                <a:moveTo>
                  <a:pt x="385" y="121"/>
                </a:moveTo>
                <a:lnTo>
                  <a:pt x="385" y="73"/>
                </a:lnTo>
                <a:lnTo>
                  <a:pt x="363" y="73"/>
                </a:lnTo>
                <a:lnTo>
                  <a:pt x="363" y="121"/>
                </a:lnTo>
                <a:lnTo>
                  <a:pt x="385" y="121"/>
                </a:lnTo>
                <a:close/>
                <a:moveTo>
                  <a:pt x="321" y="131"/>
                </a:moveTo>
                <a:lnTo>
                  <a:pt x="298" y="90"/>
                </a:lnTo>
                <a:lnTo>
                  <a:pt x="278" y="101"/>
                </a:lnTo>
                <a:lnTo>
                  <a:pt x="302" y="142"/>
                </a:lnTo>
                <a:lnTo>
                  <a:pt x="321" y="131"/>
                </a:lnTo>
                <a:close/>
                <a:moveTo>
                  <a:pt x="496" y="257"/>
                </a:moveTo>
                <a:lnTo>
                  <a:pt x="543" y="257"/>
                </a:lnTo>
                <a:lnTo>
                  <a:pt x="543" y="235"/>
                </a:lnTo>
                <a:lnTo>
                  <a:pt x="496" y="235"/>
                </a:lnTo>
                <a:lnTo>
                  <a:pt x="496" y="257"/>
                </a:lnTo>
                <a:close/>
                <a:moveTo>
                  <a:pt x="324" y="426"/>
                </a:moveTo>
                <a:lnTo>
                  <a:pt x="248" y="368"/>
                </a:lnTo>
                <a:cubicBezTo>
                  <a:pt x="242" y="364"/>
                  <a:pt x="235" y="365"/>
                  <a:pt x="231" y="372"/>
                </a:cubicBezTo>
                <a:cubicBezTo>
                  <a:pt x="227" y="378"/>
                  <a:pt x="229" y="386"/>
                  <a:pt x="235" y="391"/>
                </a:cubicBezTo>
                <a:lnTo>
                  <a:pt x="311" y="448"/>
                </a:lnTo>
                <a:cubicBezTo>
                  <a:pt x="316" y="453"/>
                  <a:pt x="324" y="451"/>
                  <a:pt x="328" y="445"/>
                </a:cubicBezTo>
                <a:cubicBezTo>
                  <a:pt x="331" y="439"/>
                  <a:pt x="329" y="430"/>
                  <a:pt x="324" y="426"/>
                </a:cubicBezTo>
                <a:close/>
                <a:moveTo>
                  <a:pt x="246" y="720"/>
                </a:moveTo>
                <a:cubicBezTo>
                  <a:pt x="254" y="663"/>
                  <a:pt x="254" y="603"/>
                  <a:pt x="239" y="550"/>
                </a:cubicBezTo>
                <a:cubicBezTo>
                  <a:pt x="0" y="415"/>
                  <a:pt x="62" y="105"/>
                  <a:pt x="263" y="42"/>
                </a:cubicBezTo>
                <a:cubicBezTo>
                  <a:pt x="369" y="0"/>
                  <a:pt x="513" y="25"/>
                  <a:pt x="606" y="119"/>
                </a:cubicBezTo>
                <a:cubicBezTo>
                  <a:pt x="674" y="187"/>
                  <a:pt x="642" y="204"/>
                  <a:pt x="642" y="204"/>
                </a:cubicBezTo>
                <a:lnTo>
                  <a:pt x="627" y="213"/>
                </a:lnTo>
                <a:cubicBezTo>
                  <a:pt x="635" y="245"/>
                  <a:pt x="650" y="305"/>
                  <a:pt x="648" y="313"/>
                </a:cubicBezTo>
                <a:cubicBezTo>
                  <a:pt x="645" y="324"/>
                  <a:pt x="633" y="336"/>
                  <a:pt x="633" y="336"/>
                </a:cubicBezTo>
                <a:lnTo>
                  <a:pt x="667" y="450"/>
                </a:lnTo>
                <a:lnTo>
                  <a:pt x="636" y="462"/>
                </a:lnTo>
                <a:cubicBezTo>
                  <a:pt x="643" y="499"/>
                  <a:pt x="647" y="530"/>
                  <a:pt x="643" y="566"/>
                </a:cubicBezTo>
                <a:cubicBezTo>
                  <a:pt x="643" y="572"/>
                  <a:pt x="622" y="590"/>
                  <a:pt x="606" y="591"/>
                </a:cubicBezTo>
                <a:lnTo>
                  <a:pt x="504" y="598"/>
                </a:lnTo>
                <a:lnTo>
                  <a:pt x="510" y="720"/>
                </a:lnTo>
                <a:lnTo>
                  <a:pt x="246" y="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BC10653-69AB-4AEC-8EDC-0B399C2A3F4D}"/>
              </a:ext>
            </a:extLst>
          </p:cNvPr>
          <p:cNvSpPr txBox="1"/>
          <p:nvPr/>
        </p:nvSpPr>
        <p:spPr>
          <a:xfrm>
            <a:off x="971600" y="1590623"/>
            <a:ext cx="7416221" cy="210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學習演算法和資料結構時，總是對複雜的知識摸不著頭緒，</a:t>
            </a:r>
            <a:endParaRPr lang="en-US" altLang="zh-TW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所以我們的主題是</a:t>
            </a:r>
            <a:r>
              <a:rPr lang="zh-TW" altLang="en-US" sz="2800" b="1" spc="3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「救救演算法</a:t>
            </a:r>
            <a:r>
              <a:rPr lang="en-US" altLang="zh-TW" sz="2800" b="1" spc="3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!!</a:t>
            </a:r>
            <a:r>
              <a:rPr lang="zh-TW" altLang="en-US" sz="2800" b="1" spc="3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zh-TW" altLang="en-US" sz="28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b="1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TW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將演算法以</a:t>
            </a:r>
            <a:r>
              <a:rPr lang="zh-TW" altLang="en-US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圖像化</a:t>
            </a:r>
            <a:r>
              <a:rPr lang="zh-TW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的方式呈現，搭配上</a:t>
            </a:r>
            <a:r>
              <a:rPr lang="en-US" altLang="zh-TW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Code Trace</a:t>
            </a:r>
            <a:r>
              <a:rPr lang="zh-TW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的功能，並附註關於演算法的</a:t>
            </a:r>
            <a:r>
              <a:rPr lang="zh-TW" altLang="en-US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特性</a:t>
            </a:r>
            <a:r>
              <a:rPr lang="zh-TW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，輕鬆理解</a:t>
            </a:r>
            <a:r>
              <a:rPr lang="zh-TW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艱深的演算法。</a:t>
            </a:r>
            <a:endParaRPr lang="zh-TW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51" name="圖形 950">
            <a:extLst>
              <a:ext uri="{FF2B5EF4-FFF2-40B4-BE49-F238E27FC236}">
                <a16:creationId xmlns:a16="http://schemas.microsoft.com/office/drawing/2014/main" id="{4326EBC6-039B-9C45-AC1D-E52C4DC73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955" name="曲線接點 954">
            <a:extLst>
              <a:ext uri="{FF2B5EF4-FFF2-40B4-BE49-F238E27FC236}">
                <a16:creationId xmlns:a16="http://schemas.microsoft.com/office/drawing/2014/main" id="{FB65C371-9E1C-E845-8C4A-AFF1EC69D071}"/>
              </a:ext>
            </a:extLst>
          </p:cNvPr>
          <p:cNvCxnSpPr>
            <a:cxnSpLocks/>
            <a:stCxn id="951" idx="0"/>
            <a:endCxn id="949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>
            <a:extLst>
              <a:ext uri="{FF2B5EF4-FFF2-40B4-BE49-F238E27FC236}">
                <a16:creationId xmlns:a16="http://schemas.microsoft.com/office/drawing/2014/main" id="{41F27B07-E9B9-9442-9D5A-7D3FA36A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46" name="圖形 45">
            <a:extLst>
              <a:ext uri="{FF2B5EF4-FFF2-40B4-BE49-F238E27FC236}">
                <a16:creationId xmlns:a16="http://schemas.microsoft.com/office/drawing/2014/main" id="{C066EE22-1027-C04C-9C39-A1223CECA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47" name="曲線接點 46">
            <a:extLst>
              <a:ext uri="{FF2B5EF4-FFF2-40B4-BE49-F238E27FC236}">
                <a16:creationId xmlns:a16="http://schemas.microsoft.com/office/drawing/2014/main" id="{09BA22C2-F250-FA4D-9CE8-9107F317AFDA}"/>
              </a:ext>
            </a:extLst>
          </p:cNvPr>
          <p:cNvCxnSpPr>
            <a:cxnSpLocks/>
            <a:stCxn id="46" idx="0"/>
            <a:endCxn id="45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網站架構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F04CEA76-5103-4C8F-8CD8-9F802A0C6D16}"/>
              </a:ext>
            </a:extLst>
          </p:cNvPr>
          <p:cNvGrpSpPr/>
          <p:nvPr/>
        </p:nvGrpSpPr>
        <p:grpSpPr>
          <a:xfrm>
            <a:off x="1396595" y="1325968"/>
            <a:ext cx="6350808" cy="3190567"/>
            <a:chOff x="1396595" y="1325968"/>
            <a:chExt cx="6350808" cy="3190567"/>
          </a:xfrm>
        </p:grpSpPr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5D73FF80-8F6C-4F8A-91AA-D7D580891ED9}"/>
                </a:ext>
              </a:extLst>
            </p:cNvPr>
            <p:cNvSpPr/>
            <p:nvPr/>
          </p:nvSpPr>
          <p:spPr>
            <a:xfrm>
              <a:off x="4571999" y="1932540"/>
              <a:ext cx="1834880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380"/>
                  </a:lnTo>
                  <a:lnTo>
                    <a:pt x="1834880" y="127380"/>
                  </a:lnTo>
                  <a:lnTo>
                    <a:pt x="1834880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FD90749E-CA5A-4F8C-B9D3-799B20A49B64}"/>
                </a:ext>
              </a:extLst>
            </p:cNvPr>
            <p:cNvSpPr/>
            <p:nvPr/>
          </p:nvSpPr>
          <p:spPr>
            <a:xfrm>
              <a:off x="4938976" y="3655204"/>
              <a:ext cx="2201856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380"/>
                  </a:lnTo>
                  <a:lnTo>
                    <a:pt x="2201856" y="127380"/>
                  </a:lnTo>
                  <a:lnTo>
                    <a:pt x="2201856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48BD6331-1B3A-418D-A542-C8798F21A67F}"/>
                </a:ext>
              </a:extLst>
            </p:cNvPr>
            <p:cNvSpPr/>
            <p:nvPr/>
          </p:nvSpPr>
          <p:spPr>
            <a:xfrm>
              <a:off x="4938976" y="3655204"/>
              <a:ext cx="733952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380"/>
                  </a:lnTo>
                  <a:lnTo>
                    <a:pt x="733952" y="127380"/>
                  </a:lnTo>
                  <a:lnTo>
                    <a:pt x="733952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E5D1556F-45EE-40F7-8C2B-4A3DAFB577FB}"/>
                </a:ext>
              </a:extLst>
            </p:cNvPr>
            <p:cNvSpPr/>
            <p:nvPr/>
          </p:nvSpPr>
          <p:spPr>
            <a:xfrm>
              <a:off x="4205023" y="3655204"/>
              <a:ext cx="733952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33952" y="0"/>
                  </a:moveTo>
                  <a:lnTo>
                    <a:pt x="733952" y="127380"/>
                  </a:lnTo>
                  <a:lnTo>
                    <a:pt x="0" y="127380"/>
                  </a:lnTo>
                  <a:lnTo>
                    <a:pt x="0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864C0723-D660-4398-BB0D-EBE631133C19}"/>
                </a:ext>
              </a:extLst>
            </p:cNvPr>
            <p:cNvSpPr/>
            <p:nvPr/>
          </p:nvSpPr>
          <p:spPr>
            <a:xfrm>
              <a:off x="2737119" y="3655204"/>
              <a:ext cx="2201856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01856" y="0"/>
                  </a:moveTo>
                  <a:lnTo>
                    <a:pt x="2201856" y="127380"/>
                  </a:lnTo>
                  <a:lnTo>
                    <a:pt x="0" y="127380"/>
                  </a:lnTo>
                  <a:lnTo>
                    <a:pt x="0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26B2D3E0-67E6-4FCE-AA4A-3660DB84948C}"/>
                </a:ext>
              </a:extLst>
            </p:cNvPr>
            <p:cNvSpPr/>
            <p:nvPr/>
          </p:nvSpPr>
          <p:spPr>
            <a:xfrm>
              <a:off x="4893256" y="2793872"/>
              <a:ext cx="91440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3719A081-E902-4E0B-9FE8-879F5557A049}"/>
                </a:ext>
              </a:extLst>
            </p:cNvPr>
            <p:cNvSpPr/>
            <p:nvPr/>
          </p:nvSpPr>
          <p:spPr>
            <a:xfrm>
              <a:off x="4571999" y="1932540"/>
              <a:ext cx="366976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380"/>
                  </a:lnTo>
                  <a:lnTo>
                    <a:pt x="366976" y="127380"/>
                  </a:lnTo>
                  <a:lnTo>
                    <a:pt x="366976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FCD6CB50-8338-4E1C-BF6D-3AB763C73EC4}"/>
                </a:ext>
              </a:extLst>
            </p:cNvPr>
            <p:cNvSpPr/>
            <p:nvPr/>
          </p:nvSpPr>
          <p:spPr>
            <a:xfrm>
              <a:off x="2737119" y="2793872"/>
              <a:ext cx="733952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7380"/>
                  </a:lnTo>
                  <a:lnTo>
                    <a:pt x="733952" y="127380"/>
                  </a:lnTo>
                  <a:lnTo>
                    <a:pt x="733952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0DE2AE3A-1ADC-4998-8E0B-94E0602EA9B0}"/>
                </a:ext>
              </a:extLst>
            </p:cNvPr>
            <p:cNvSpPr/>
            <p:nvPr/>
          </p:nvSpPr>
          <p:spPr>
            <a:xfrm>
              <a:off x="2003167" y="2793872"/>
              <a:ext cx="733952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33952" y="0"/>
                  </a:moveTo>
                  <a:lnTo>
                    <a:pt x="733952" y="127380"/>
                  </a:lnTo>
                  <a:lnTo>
                    <a:pt x="0" y="127380"/>
                  </a:lnTo>
                  <a:lnTo>
                    <a:pt x="0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手繪多邊形: 圖案 28">
              <a:extLst>
                <a:ext uri="{FF2B5EF4-FFF2-40B4-BE49-F238E27FC236}">
                  <a16:creationId xmlns:a16="http://schemas.microsoft.com/office/drawing/2014/main" id="{BD0803FD-DD24-45AF-9D60-80869FD7B3C5}"/>
                </a:ext>
              </a:extLst>
            </p:cNvPr>
            <p:cNvSpPr/>
            <p:nvPr/>
          </p:nvSpPr>
          <p:spPr>
            <a:xfrm>
              <a:off x="2737119" y="1932540"/>
              <a:ext cx="1834880" cy="254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4880" y="0"/>
                  </a:moveTo>
                  <a:lnTo>
                    <a:pt x="1834880" y="127380"/>
                  </a:lnTo>
                  <a:lnTo>
                    <a:pt x="0" y="127380"/>
                  </a:lnTo>
                  <a:lnTo>
                    <a:pt x="0" y="25476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手繪多邊形: 圖案 29">
              <a:extLst>
                <a:ext uri="{FF2B5EF4-FFF2-40B4-BE49-F238E27FC236}">
                  <a16:creationId xmlns:a16="http://schemas.microsoft.com/office/drawing/2014/main" id="{434161EE-8248-45D6-8AD9-89957467E3B8}"/>
                </a:ext>
              </a:extLst>
            </p:cNvPr>
            <p:cNvSpPr/>
            <p:nvPr/>
          </p:nvSpPr>
          <p:spPr>
            <a:xfrm>
              <a:off x="3965428" y="1325968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rgbClr val="B0413E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網站首頁</a:t>
              </a:r>
            </a:p>
          </p:txBody>
        </p:sp>
        <p:sp>
          <p:nvSpPr>
            <p:cNvPr id="31" name="手繪多邊形: 圖案 30">
              <a:extLst>
                <a:ext uri="{FF2B5EF4-FFF2-40B4-BE49-F238E27FC236}">
                  <a16:creationId xmlns:a16="http://schemas.microsoft.com/office/drawing/2014/main" id="{D30D12D6-7DF2-43A8-ACA7-B5BD1642B429}"/>
                </a:ext>
              </a:extLst>
            </p:cNvPr>
            <p:cNvSpPr/>
            <p:nvPr/>
          </p:nvSpPr>
          <p:spPr>
            <a:xfrm>
              <a:off x="2130547" y="2187300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Data structure</a:t>
              </a:r>
              <a:endParaRPr lang="zh-TW" altLang="en-US" sz="1400" kern="1200" dirty="0"/>
            </a:p>
          </p:txBody>
        </p:sp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2858FA63-AF44-4896-A51F-371957AC7362}"/>
                </a:ext>
              </a:extLst>
            </p:cNvPr>
            <p:cNvSpPr/>
            <p:nvPr/>
          </p:nvSpPr>
          <p:spPr>
            <a:xfrm>
              <a:off x="1396595" y="3048632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rgbClr val="C763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Stack</a:t>
              </a:r>
              <a:endParaRPr lang="zh-TW" altLang="en-US" sz="1400" kern="1200" dirty="0"/>
            </a:p>
          </p:txBody>
        </p:sp>
        <p:sp>
          <p:nvSpPr>
            <p:cNvPr id="33" name="手繪多邊形: 圖案 32">
              <a:extLst>
                <a:ext uri="{FF2B5EF4-FFF2-40B4-BE49-F238E27FC236}">
                  <a16:creationId xmlns:a16="http://schemas.microsoft.com/office/drawing/2014/main" id="{F6C98246-657F-4CAC-AAA9-26893621494A}"/>
                </a:ext>
              </a:extLst>
            </p:cNvPr>
            <p:cNvSpPr/>
            <p:nvPr/>
          </p:nvSpPr>
          <p:spPr>
            <a:xfrm>
              <a:off x="2864499" y="3048632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rgbClr val="C763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Queue</a:t>
              </a:r>
              <a:endParaRPr lang="zh-TW" altLang="en-US" sz="1400" kern="1200" dirty="0"/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C792C108-B4AB-41DF-A845-21076CBF2E0E}"/>
                </a:ext>
              </a:extLst>
            </p:cNvPr>
            <p:cNvSpPr/>
            <p:nvPr/>
          </p:nvSpPr>
          <p:spPr>
            <a:xfrm>
              <a:off x="4332404" y="2187300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Algorithm</a:t>
              </a:r>
              <a:endParaRPr lang="zh-TW" altLang="en-US" sz="1400" kern="1200" dirty="0"/>
            </a:p>
          </p:txBody>
        </p:sp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7B352B58-C94F-4B1B-B1DF-2ECA2E631D6B}"/>
                </a:ext>
              </a:extLst>
            </p:cNvPr>
            <p:cNvSpPr/>
            <p:nvPr/>
          </p:nvSpPr>
          <p:spPr>
            <a:xfrm>
              <a:off x="4332404" y="3048632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rgbClr val="C763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sort</a:t>
              </a:r>
              <a:endParaRPr lang="zh-TW" altLang="en-US" sz="1400" kern="1200" dirty="0"/>
            </a:p>
          </p:txBody>
        </p:sp>
        <p:sp>
          <p:nvSpPr>
            <p:cNvPr id="36" name="手繪多邊形: 圖案 35">
              <a:extLst>
                <a:ext uri="{FF2B5EF4-FFF2-40B4-BE49-F238E27FC236}">
                  <a16:creationId xmlns:a16="http://schemas.microsoft.com/office/drawing/2014/main" id="{E13279A9-1AA2-4BFD-91EA-677CC7E7AD62}"/>
                </a:ext>
              </a:extLst>
            </p:cNvPr>
            <p:cNvSpPr/>
            <p:nvPr/>
          </p:nvSpPr>
          <p:spPr>
            <a:xfrm>
              <a:off x="2130547" y="3909964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Bubble sort</a:t>
              </a:r>
              <a:endParaRPr lang="zh-TW" altLang="en-US" sz="1400" kern="1200" dirty="0"/>
            </a:p>
          </p:txBody>
        </p:sp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9FF2FEDE-C3A0-49B6-AE1F-CDA50EA1DA59}"/>
                </a:ext>
              </a:extLst>
            </p:cNvPr>
            <p:cNvSpPr/>
            <p:nvPr/>
          </p:nvSpPr>
          <p:spPr>
            <a:xfrm>
              <a:off x="3598452" y="3909964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Insertion sort</a:t>
              </a:r>
              <a:endParaRPr lang="zh-TW" altLang="en-US" sz="1400" kern="1200" dirty="0"/>
            </a:p>
          </p:txBody>
        </p:sp>
        <p:sp>
          <p:nvSpPr>
            <p:cNvPr id="38" name="手繪多邊形: 圖案 37">
              <a:extLst>
                <a:ext uri="{FF2B5EF4-FFF2-40B4-BE49-F238E27FC236}">
                  <a16:creationId xmlns:a16="http://schemas.microsoft.com/office/drawing/2014/main" id="{BE5C94A3-6797-4710-93D5-7EBF7A22349F}"/>
                </a:ext>
              </a:extLst>
            </p:cNvPr>
            <p:cNvSpPr/>
            <p:nvPr/>
          </p:nvSpPr>
          <p:spPr>
            <a:xfrm>
              <a:off x="5066356" y="3909964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Selection sort</a:t>
              </a:r>
              <a:endParaRPr lang="zh-TW" altLang="en-US" sz="1400" kern="1200" dirty="0"/>
            </a:p>
          </p:txBody>
        </p:sp>
        <p:sp>
          <p:nvSpPr>
            <p:cNvPr id="40" name="手繪多邊形: 圖案 39">
              <a:extLst>
                <a:ext uri="{FF2B5EF4-FFF2-40B4-BE49-F238E27FC236}">
                  <a16:creationId xmlns:a16="http://schemas.microsoft.com/office/drawing/2014/main" id="{0BFB17C5-CCAB-4893-8223-2D5696BE8887}"/>
                </a:ext>
              </a:extLst>
            </p:cNvPr>
            <p:cNvSpPr/>
            <p:nvPr/>
          </p:nvSpPr>
          <p:spPr>
            <a:xfrm>
              <a:off x="6534260" y="3909964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Merge sort</a:t>
              </a:r>
              <a:endParaRPr lang="zh-TW" altLang="en-US" sz="1400" kern="1200" dirty="0"/>
            </a:p>
          </p:txBody>
        </p:sp>
        <p:sp>
          <p:nvSpPr>
            <p:cNvPr id="41" name="手繪多邊形: 圖案 40">
              <a:extLst>
                <a:ext uri="{FF2B5EF4-FFF2-40B4-BE49-F238E27FC236}">
                  <a16:creationId xmlns:a16="http://schemas.microsoft.com/office/drawing/2014/main" id="{5C80461D-AF73-4B5E-9F60-7C6CD2DD1361}"/>
                </a:ext>
              </a:extLst>
            </p:cNvPr>
            <p:cNvSpPr/>
            <p:nvPr/>
          </p:nvSpPr>
          <p:spPr>
            <a:xfrm>
              <a:off x="5800308" y="2187300"/>
              <a:ext cx="1213143" cy="606571"/>
            </a:xfrm>
            <a:custGeom>
              <a:avLst/>
              <a:gdLst>
                <a:gd name="connsiteX0" fmla="*/ 0 w 1213143"/>
                <a:gd name="connsiteY0" fmla="*/ 303286 h 606571"/>
                <a:gd name="connsiteX1" fmla="*/ 606572 w 1213143"/>
                <a:gd name="connsiteY1" fmla="*/ 0 h 606571"/>
                <a:gd name="connsiteX2" fmla="*/ 1213144 w 1213143"/>
                <a:gd name="connsiteY2" fmla="*/ 303286 h 606571"/>
                <a:gd name="connsiteX3" fmla="*/ 606572 w 1213143"/>
                <a:gd name="connsiteY3" fmla="*/ 606572 h 606571"/>
                <a:gd name="connsiteX4" fmla="*/ 0 w 1213143"/>
                <a:gd name="connsiteY4" fmla="*/ 303286 h 60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143" h="606571">
                  <a:moveTo>
                    <a:pt x="0" y="303286"/>
                  </a:moveTo>
                  <a:cubicBezTo>
                    <a:pt x="0" y="135786"/>
                    <a:pt x="271572" y="0"/>
                    <a:pt x="606572" y="0"/>
                  </a:cubicBezTo>
                  <a:cubicBezTo>
                    <a:pt x="941572" y="0"/>
                    <a:pt x="1213144" y="135786"/>
                    <a:pt x="1213144" y="303286"/>
                  </a:cubicBezTo>
                  <a:cubicBezTo>
                    <a:pt x="1213144" y="470786"/>
                    <a:pt x="941572" y="606572"/>
                    <a:pt x="606572" y="606572"/>
                  </a:cubicBezTo>
                  <a:cubicBezTo>
                    <a:pt x="271572" y="606572"/>
                    <a:pt x="0" y="470786"/>
                    <a:pt x="0" y="30328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51" tIns="97720" rIns="186551" bIns="9772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Document</a:t>
              </a:r>
              <a:endParaRPr lang="zh-TW" altLang="en-US" sz="1400" kern="1200" dirty="0"/>
            </a:p>
          </p:txBody>
        </p:sp>
      </p:grpSp>
      <p:pic>
        <p:nvPicPr>
          <p:cNvPr id="18" name="圖形 17" descr="階層圖">
            <a:extLst>
              <a:ext uri="{FF2B5EF4-FFF2-40B4-BE49-F238E27FC236}">
                <a16:creationId xmlns:a16="http://schemas.microsoft.com/office/drawing/2014/main" id="{57E1FDD4-4D38-43C6-92B3-AAC9D3124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21EC85E5-5BEC-2C41-B819-A099773E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D7414F91-A7E3-C145-A95C-4476C6412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12" name="曲線接點 11">
            <a:extLst>
              <a:ext uri="{FF2B5EF4-FFF2-40B4-BE49-F238E27FC236}">
                <a16:creationId xmlns:a16="http://schemas.microsoft.com/office/drawing/2014/main" id="{AEBFA249-CD9C-8343-A6E9-89952D147473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網站特色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3" name="圖形 2" descr="燈泡">
            <a:extLst>
              <a:ext uri="{FF2B5EF4-FFF2-40B4-BE49-F238E27FC236}">
                <a16:creationId xmlns:a16="http://schemas.microsoft.com/office/drawing/2014/main" id="{B26DBDCA-539F-4020-B00F-3299D6FCA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ADF0EC5-7609-4500-8137-89AB55FA3E72}"/>
              </a:ext>
            </a:extLst>
          </p:cNvPr>
          <p:cNvSpPr txBox="1"/>
          <p:nvPr/>
        </p:nvSpPr>
        <p:spPr>
          <a:xfrm>
            <a:off x="2099207" y="1634852"/>
            <a:ext cx="4229043" cy="254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現代化的</a:t>
            </a:r>
            <a:r>
              <a:rPr lang="en-US" altLang="zh-TW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UI</a:t>
            </a:r>
            <a:r>
              <a:rPr lang="zh-TW" altLang="en-US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介面</a:t>
            </a:r>
          </a:p>
          <a:p>
            <a:pPr marL="342900" indent="-342900">
              <a:lnSpc>
                <a:spcPct val="20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zh-TW" altLang="en-US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具備</a:t>
            </a:r>
            <a:r>
              <a:rPr lang="en-US" altLang="zh-TW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Code Trace</a:t>
            </a:r>
            <a:r>
              <a:rPr lang="zh-TW" altLang="en-US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功能</a:t>
            </a:r>
          </a:p>
          <a:p>
            <a:pPr marL="342900" indent="-342900">
              <a:lnSpc>
                <a:spcPct val="200000"/>
              </a:lnSpc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zh-TW" altLang="en-US" sz="2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以動畫方式呈現演算法</a:t>
            </a:r>
            <a:endParaRPr lang="en-US" altLang="zh-TW" sz="28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9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9C50A71-6424-8B4B-887D-DABA0ABB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59DA6D2-D826-FE4C-A587-E53A85C9D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17" name="曲線接點 16">
            <a:extLst>
              <a:ext uri="{FF2B5EF4-FFF2-40B4-BE49-F238E27FC236}">
                <a16:creationId xmlns:a16="http://schemas.microsoft.com/office/drawing/2014/main" id="{DB81488B-7A57-784D-8C6C-53F97E10D98F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運用技術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5" name="圖形 4" descr="工具">
            <a:extLst>
              <a:ext uri="{FF2B5EF4-FFF2-40B4-BE49-F238E27FC236}">
                <a16:creationId xmlns:a16="http://schemas.microsoft.com/office/drawing/2014/main" id="{8AD8D61A-E8D0-4A7C-A57E-8FEE25D39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1894DC6C-02B0-49FF-8125-F1B41E9C86C0}"/>
              </a:ext>
            </a:extLst>
          </p:cNvPr>
          <p:cNvGrpSpPr/>
          <p:nvPr/>
        </p:nvGrpSpPr>
        <p:grpSpPr>
          <a:xfrm>
            <a:off x="728092" y="1685784"/>
            <a:ext cx="7687817" cy="2869111"/>
            <a:chOff x="2064084" y="1590002"/>
            <a:chExt cx="7687817" cy="2869111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8826F7A-5F89-42E7-8029-5761C4419BE4}"/>
                </a:ext>
              </a:extLst>
            </p:cNvPr>
            <p:cNvGrpSpPr/>
            <p:nvPr/>
          </p:nvGrpSpPr>
          <p:grpSpPr>
            <a:xfrm>
              <a:off x="2064084" y="1605033"/>
              <a:ext cx="4311740" cy="2854080"/>
              <a:chOff x="2064084" y="1605033"/>
              <a:chExt cx="4311740" cy="2854080"/>
            </a:xfrm>
          </p:grpSpPr>
          <p:sp>
            <p:nvSpPr>
              <p:cNvPr id="8" name="手繪多邊形: 圖案 7">
                <a:extLst>
                  <a:ext uri="{FF2B5EF4-FFF2-40B4-BE49-F238E27FC236}">
                    <a16:creationId xmlns:a16="http://schemas.microsoft.com/office/drawing/2014/main" id="{37E495AD-1E97-4CD9-BBB7-69ADF8927654}"/>
                  </a:ext>
                </a:extLst>
              </p:cNvPr>
              <p:cNvSpPr/>
              <p:nvPr/>
            </p:nvSpPr>
            <p:spPr>
              <a:xfrm>
                <a:off x="2064084" y="1605033"/>
                <a:ext cx="1980000" cy="921600"/>
              </a:xfrm>
              <a:custGeom>
                <a:avLst/>
                <a:gdLst>
                  <a:gd name="connsiteX0" fmla="*/ 0 w 2343846"/>
                  <a:gd name="connsiteY0" fmla="*/ 0 h 921600"/>
                  <a:gd name="connsiteX1" fmla="*/ 2343846 w 2343846"/>
                  <a:gd name="connsiteY1" fmla="*/ 0 h 921600"/>
                  <a:gd name="connsiteX2" fmla="*/ 2343846 w 2343846"/>
                  <a:gd name="connsiteY2" fmla="*/ 921600 h 921600"/>
                  <a:gd name="connsiteX3" fmla="*/ 0 w 2343846"/>
                  <a:gd name="connsiteY3" fmla="*/ 921600 h 921600"/>
                  <a:gd name="connsiteX4" fmla="*/ 0 w 2343846"/>
                  <a:gd name="connsiteY4" fmla="*/ 0 h 9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846" h="921600">
                    <a:moveTo>
                      <a:pt x="0" y="0"/>
                    </a:moveTo>
                    <a:lnTo>
                      <a:pt x="2343846" y="0"/>
                    </a:lnTo>
                    <a:lnTo>
                      <a:pt x="2343846" y="921600"/>
                    </a:lnTo>
                    <a:lnTo>
                      <a:pt x="0" y="9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6032" tIns="146304" rIns="256032" bIns="146304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8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基本技術</a:t>
                </a:r>
              </a:p>
            </p:txBody>
          </p:sp>
          <p:sp>
            <p:nvSpPr>
              <p:cNvPr id="9" name="手繪多邊形: 圖案 8">
                <a:extLst>
                  <a:ext uri="{FF2B5EF4-FFF2-40B4-BE49-F238E27FC236}">
                    <a16:creationId xmlns:a16="http://schemas.microsoft.com/office/drawing/2014/main" id="{333F6090-0CCB-41C9-B676-556F44D1E9F0}"/>
                  </a:ext>
                </a:extLst>
              </p:cNvPr>
              <p:cNvSpPr/>
              <p:nvPr/>
            </p:nvSpPr>
            <p:spPr>
              <a:xfrm>
                <a:off x="2064084" y="2526633"/>
                <a:ext cx="1980000" cy="1932480"/>
              </a:xfrm>
              <a:custGeom>
                <a:avLst/>
                <a:gdLst>
                  <a:gd name="connsiteX0" fmla="*/ 0 w 2343846"/>
                  <a:gd name="connsiteY0" fmla="*/ 0 h 1932480"/>
                  <a:gd name="connsiteX1" fmla="*/ 2343846 w 2343846"/>
                  <a:gd name="connsiteY1" fmla="*/ 0 h 1932480"/>
                  <a:gd name="connsiteX2" fmla="*/ 2343846 w 2343846"/>
                  <a:gd name="connsiteY2" fmla="*/ 1932480 h 1932480"/>
                  <a:gd name="connsiteX3" fmla="*/ 0 w 2343846"/>
                  <a:gd name="connsiteY3" fmla="*/ 1932480 h 1932480"/>
                  <a:gd name="connsiteX4" fmla="*/ 0 w 2343846"/>
                  <a:gd name="connsiteY4" fmla="*/ 0 h 193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846" h="1932480">
                    <a:moveTo>
                      <a:pt x="0" y="0"/>
                    </a:moveTo>
                    <a:lnTo>
                      <a:pt x="2343846" y="0"/>
                    </a:lnTo>
                    <a:lnTo>
                      <a:pt x="2343846" y="1932480"/>
                    </a:lnTo>
                    <a:lnTo>
                      <a:pt x="0" y="1932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90000"/>
                </a:schemeClr>
              </a:solidFill>
              <a:ln>
                <a:solidFill>
                  <a:schemeClr val="bg1">
                    <a:lumMod val="75000"/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227584" bIns="256032" numCol="1" spcCol="1270" anchor="t" anchorCtr="0">
                <a:noAutofit/>
              </a:bodyPr>
              <a:lstStyle/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kern="1200" dirty="0"/>
                  <a:t>HTML</a:t>
                </a:r>
                <a:endParaRPr lang="zh-TW" altLang="en-US" sz="2400" kern="1200" dirty="0"/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kern="1200" dirty="0"/>
                  <a:t>CSS</a:t>
                </a:r>
                <a:endParaRPr lang="zh-TW" altLang="en-US" sz="2400" kern="1200" dirty="0"/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kern="1200" dirty="0" err="1"/>
                  <a:t>Javascript</a:t>
                </a:r>
                <a:endParaRPr lang="en-US" altLang="zh-TW" sz="2400" kern="1200" dirty="0"/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kern="1200" dirty="0" err="1"/>
                  <a:t>svg</a:t>
                </a:r>
                <a:endParaRPr lang="zh-TW" altLang="en-US" sz="2800" kern="1200" dirty="0"/>
              </a:p>
            </p:txBody>
          </p:sp>
          <p:sp>
            <p:nvSpPr>
              <p:cNvPr id="10" name="手繪多邊形: 圖案 9">
                <a:extLst>
                  <a:ext uri="{FF2B5EF4-FFF2-40B4-BE49-F238E27FC236}">
                    <a16:creationId xmlns:a16="http://schemas.microsoft.com/office/drawing/2014/main" id="{6865647B-5627-4DC2-9889-017B3E331643}"/>
                  </a:ext>
                </a:extLst>
              </p:cNvPr>
              <p:cNvSpPr/>
              <p:nvPr/>
            </p:nvSpPr>
            <p:spPr>
              <a:xfrm>
                <a:off x="4395824" y="1605033"/>
                <a:ext cx="1980000" cy="921600"/>
              </a:xfrm>
              <a:custGeom>
                <a:avLst/>
                <a:gdLst>
                  <a:gd name="connsiteX0" fmla="*/ 0 w 2343846"/>
                  <a:gd name="connsiteY0" fmla="*/ 0 h 921600"/>
                  <a:gd name="connsiteX1" fmla="*/ 2343846 w 2343846"/>
                  <a:gd name="connsiteY1" fmla="*/ 0 h 921600"/>
                  <a:gd name="connsiteX2" fmla="*/ 2343846 w 2343846"/>
                  <a:gd name="connsiteY2" fmla="*/ 921600 h 921600"/>
                  <a:gd name="connsiteX3" fmla="*/ 0 w 2343846"/>
                  <a:gd name="connsiteY3" fmla="*/ 921600 h 921600"/>
                  <a:gd name="connsiteX4" fmla="*/ 0 w 2343846"/>
                  <a:gd name="connsiteY4" fmla="*/ 0 h 9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846" h="921600">
                    <a:moveTo>
                      <a:pt x="0" y="0"/>
                    </a:moveTo>
                    <a:lnTo>
                      <a:pt x="2343846" y="0"/>
                    </a:lnTo>
                    <a:lnTo>
                      <a:pt x="2343846" y="921600"/>
                    </a:lnTo>
                    <a:lnTo>
                      <a:pt x="0" y="9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6032" tIns="146304" rIns="256032" bIns="146304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8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進階技術</a:t>
                </a:r>
              </a:p>
            </p:txBody>
          </p:sp>
          <p:sp>
            <p:nvSpPr>
              <p:cNvPr id="11" name="手繪多邊形: 圖案 10">
                <a:extLst>
                  <a:ext uri="{FF2B5EF4-FFF2-40B4-BE49-F238E27FC236}">
                    <a16:creationId xmlns:a16="http://schemas.microsoft.com/office/drawing/2014/main" id="{73DDAA69-47B6-46CE-85C0-6D31140203D6}"/>
                  </a:ext>
                </a:extLst>
              </p:cNvPr>
              <p:cNvSpPr/>
              <p:nvPr/>
            </p:nvSpPr>
            <p:spPr>
              <a:xfrm>
                <a:off x="4395824" y="2526633"/>
                <a:ext cx="1980000" cy="1932480"/>
              </a:xfrm>
              <a:custGeom>
                <a:avLst/>
                <a:gdLst>
                  <a:gd name="connsiteX0" fmla="*/ 0 w 2343846"/>
                  <a:gd name="connsiteY0" fmla="*/ 0 h 1932480"/>
                  <a:gd name="connsiteX1" fmla="*/ 2343846 w 2343846"/>
                  <a:gd name="connsiteY1" fmla="*/ 0 h 1932480"/>
                  <a:gd name="connsiteX2" fmla="*/ 2343846 w 2343846"/>
                  <a:gd name="connsiteY2" fmla="*/ 1932480 h 1932480"/>
                  <a:gd name="connsiteX3" fmla="*/ 0 w 2343846"/>
                  <a:gd name="connsiteY3" fmla="*/ 1932480 h 1932480"/>
                  <a:gd name="connsiteX4" fmla="*/ 0 w 2343846"/>
                  <a:gd name="connsiteY4" fmla="*/ 0 h 193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846" h="1932480">
                    <a:moveTo>
                      <a:pt x="0" y="0"/>
                    </a:moveTo>
                    <a:lnTo>
                      <a:pt x="2343846" y="0"/>
                    </a:lnTo>
                    <a:lnTo>
                      <a:pt x="2343846" y="1932480"/>
                    </a:lnTo>
                    <a:lnTo>
                      <a:pt x="0" y="1932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90000"/>
                </a:schemeClr>
              </a:solidFill>
              <a:ln>
                <a:solidFill>
                  <a:schemeClr val="accent2">
                    <a:lumMod val="40000"/>
                    <a:lumOff val="60000"/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170688" rIns="227584" bIns="256032" numCol="1" spcCol="1270" anchor="t" anchorCtr="0">
                <a:noAutofit/>
              </a:bodyPr>
              <a:lstStyle/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kern="1200" dirty="0"/>
                  <a:t>jQuery</a:t>
                </a:r>
                <a:endParaRPr lang="zh-TW" altLang="en-US" sz="2400" kern="1200" dirty="0"/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kern="1200" dirty="0"/>
                  <a:t>anime.js</a:t>
                </a:r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altLang="zh-TW" sz="2400" dirty="0"/>
                  <a:t>bootstrap</a:t>
                </a:r>
                <a:endParaRPr lang="zh-TW" altLang="en-US" sz="2400" kern="1200" dirty="0"/>
              </a:p>
            </p:txBody>
          </p:sp>
        </p:grp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357499DF-6C44-45BA-8435-7C7DFDDC5E82}"/>
                </a:ext>
              </a:extLst>
            </p:cNvPr>
            <p:cNvSpPr/>
            <p:nvPr/>
          </p:nvSpPr>
          <p:spPr>
            <a:xfrm>
              <a:off x="6727565" y="1590002"/>
              <a:ext cx="3024336" cy="921600"/>
            </a:xfrm>
            <a:custGeom>
              <a:avLst/>
              <a:gdLst>
                <a:gd name="connsiteX0" fmla="*/ 0 w 2343846"/>
                <a:gd name="connsiteY0" fmla="*/ 0 h 921600"/>
                <a:gd name="connsiteX1" fmla="*/ 2343846 w 2343846"/>
                <a:gd name="connsiteY1" fmla="*/ 0 h 921600"/>
                <a:gd name="connsiteX2" fmla="*/ 2343846 w 2343846"/>
                <a:gd name="connsiteY2" fmla="*/ 921600 h 921600"/>
                <a:gd name="connsiteX3" fmla="*/ 0 w 2343846"/>
                <a:gd name="connsiteY3" fmla="*/ 921600 h 921600"/>
                <a:gd name="connsiteX4" fmla="*/ 0 w 2343846"/>
                <a:gd name="connsiteY4" fmla="*/ 0 h 9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46" h="921600">
                  <a:moveTo>
                    <a:pt x="0" y="0"/>
                  </a:moveTo>
                  <a:lnTo>
                    <a:pt x="2343846" y="0"/>
                  </a:lnTo>
                  <a:lnTo>
                    <a:pt x="2343846" y="921600"/>
                  </a:lnTo>
                  <a:lnTo>
                    <a:pt x="0" y="9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D0A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8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其他技術</a:t>
              </a:r>
            </a:p>
          </p:txBody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C39C31E4-8E90-41ED-AFD5-0B0C7B020E62}"/>
                </a:ext>
              </a:extLst>
            </p:cNvPr>
            <p:cNvSpPr/>
            <p:nvPr/>
          </p:nvSpPr>
          <p:spPr>
            <a:xfrm>
              <a:off x="6727565" y="2511602"/>
              <a:ext cx="3024336" cy="1932480"/>
            </a:xfrm>
            <a:custGeom>
              <a:avLst/>
              <a:gdLst>
                <a:gd name="connsiteX0" fmla="*/ 0 w 2343846"/>
                <a:gd name="connsiteY0" fmla="*/ 0 h 1932480"/>
                <a:gd name="connsiteX1" fmla="*/ 2343846 w 2343846"/>
                <a:gd name="connsiteY1" fmla="*/ 0 h 1932480"/>
                <a:gd name="connsiteX2" fmla="*/ 2343846 w 2343846"/>
                <a:gd name="connsiteY2" fmla="*/ 1932480 h 1932480"/>
                <a:gd name="connsiteX3" fmla="*/ 0 w 2343846"/>
                <a:gd name="connsiteY3" fmla="*/ 1932480 h 1932480"/>
                <a:gd name="connsiteX4" fmla="*/ 0 w 2343846"/>
                <a:gd name="connsiteY4" fmla="*/ 0 h 19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46" h="1932480">
                  <a:moveTo>
                    <a:pt x="0" y="0"/>
                  </a:moveTo>
                  <a:lnTo>
                    <a:pt x="2343846" y="0"/>
                  </a:lnTo>
                  <a:lnTo>
                    <a:pt x="2343846" y="1932480"/>
                  </a:lnTo>
                  <a:lnTo>
                    <a:pt x="0" y="193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227584" bIns="256032" numCol="1" spcCol="1270" anchor="t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動畫由</a:t>
              </a:r>
              <a:r>
                <a:rPr lang="en-US" altLang="zh-TW" sz="1600" b="1" dirty="0" err="1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Javascript</a:t>
              </a: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製作而成。使動畫能正常顯示並增加使用彈性</a:t>
              </a:r>
              <a:r>
                <a:rPr lang="en-US" altLang="zh-TW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(</a:t>
              </a: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如</a:t>
              </a:r>
              <a:r>
                <a:rPr lang="en-US" altLang="zh-TW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調整動畫的速度</a:t>
              </a:r>
              <a:r>
                <a:rPr lang="en-US" altLang="zh-TW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)</a:t>
              </a: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endParaRPr lang="en-US" altLang="zh-TW" sz="16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利用</a:t>
              </a:r>
              <a:r>
                <a:rPr lang="en-US" altLang="zh-TW" sz="1600" b="1" dirty="0" err="1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getBoundingClientRect</a:t>
              </a:r>
              <a:r>
                <a:rPr lang="zh-TW" altLang="en-US" sz="16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函式獲取計算動畫移動位置時需要的座標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3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9C50A71-6424-8B4B-887D-DABA0ABB0FF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59DA6D2-D826-FE4C-A587-E53A85C9DD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17" name="曲線接點 16">
            <a:extLst>
              <a:ext uri="{FF2B5EF4-FFF2-40B4-BE49-F238E27FC236}">
                <a16:creationId xmlns:a16="http://schemas.microsoft.com/office/drawing/2014/main" id="{DB81488B-7A57-784D-8C6C-53F97E10D98F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作品展示 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5" name="圖形 4" descr="電玩遙控器">
            <a:extLst>
              <a:ext uri="{FF2B5EF4-FFF2-40B4-BE49-F238E27FC236}">
                <a16:creationId xmlns:a16="http://schemas.microsoft.com/office/drawing/2014/main" id="{0E9CF21B-C654-4662-A2C7-BEDDC99F4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  <p:pic>
        <p:nvPicPr>
          <p:cNvPr id="11" name="救救演算法 - Google Chrome 2019_1_7 上午 10_44_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19672" y="1239550"/>
            <a:ext cx="6317206" cy="35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9C50A71-6424-8B4B-887D-DABA0ABB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59DA6D2-D826-FE4C-A587-E53A85C9D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17" name="曲線接點 16">
            <a:extLst>
              <a:ext uri="{FF2B5EF4-FFF2-40B4-BE49-F238E27FC236}">
                <a16:creationId xmlns:a16="http://schemas.microsoft.com/office/drawing/2014/main" id="{DB81488B-7A57-784D-8C6C-53F97E10D98F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分工表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3" name="圖形 2" descr="會議">
            <a:extLst>
              <a:ext uri="{FF2B5EF4-FFF2-40B4-BE49-F238E27FC236}">
                <a16:creationId xmlns:a16="http://schemas.microsoft.com/office/drawing/2014/main" id="{25A9E354-096C-46CE-B54A-C2595FAAA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A37DAFCD-6E54-452B-9AE0-19EC3C0C5486}"/>
              </a:ext>
            </a:extLst>
          </p:cNvPr>
          <p:cNvGrpSpPr/>
          <p:nvPr/>
        </p:nvGrpSpPr>
        <p:grpSpPr>
          <a:xfrm>
            <a:off x="2416130" y="1424658"/>
            <a:ext cx="4311740" cy="2854080"/>
            <a:chOff x="728092" y="1700815"/>
            <a:chExt cx="4311740" cy="2854080"/>
          </a:xfrm>
        </p:grpSpPr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E2D08E4D-5211-42D0-8E2A-2A643B4F46EA}"/>
                </a:ext>
              </a:extLst>
            </p:cNvPr>
            <p:cNvSpPr/>
            <p:nvPr/>
          </p:nvSpPr>
          <p:spPr>
            <a:xfrm>
              <a:off x="728092" y="1700815"/>
              <a:ext cx="1980000" cy="921600"/>
            </a:xfrm>
            <a:custGeom>
              <a:avLst/>
              <a:gdLst>
                <a:gd name="connsiteX0" fmla="*/ 0 w 2343846"/>
                <a:gd name="connsiteY0" fmla="*/ 0 h 921600"/>
                <a:gd name="connsiteX1" fmla="*/ 2343846 w 2343846"/>
                <a:gd name="connsiteY1" fmla="*/ 0 h 921600"/>
                <a:gd name="connsiteX2" fmla="*/ 2343846 w 2343846"/>
                <a:gd name="connsiteY2" fmla="*/ 921600 h 921600"/>
                <a:gd name="connsiteX3" fmla="*/ 0 w 2343846"/>
                <a:gd name="connsiteY3" fmla="*/ 921600 h 921600"/>
                <a:gd name="connsiteX4" fmla="*/ 0 w 2343846"/>
                <a:gd name="connsiteY4" fmla="*/ 0 h 9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46" h="921600">
                  <a:moveTo>
                    <a:pt x="0" y="0"/>
                  </a:moveTo>
                  <a:lnTo>
                    <a:pt x="2343846" y="0"/>
                  </a:lnTo>
                  <a:lnTo>
                    <a:pt x="2343846" y="921600"/>
                  </a:lnTo>
                  <a:lnTo>
                    <a:pt x="0" y="9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王心妤</a:t>
              </a:r>
              <a:endParaRPr lang="zh-TW" altLang="en-US" sz="2800" b="1" kern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097435E0-F11A-49CE-A758-24D3E491017E}"/>
                </a:ext>
              </a:extLst>
            </p:cNvPr>
            <p:cNvSpPr/>
            <p:nvPr/>
          </p:nvSpPr>
          <p:spPr>
            <a:xfrm>
              <a:off x="728092" y="2622415"/>
              <a:ext cx="1980000" cy="1932480"/>
            </a:xfrm>
            <a:custGeom>
              <a:avLst/>
              <a:gdLst>
                <a:gd name="connsiteX0" fmla="*/ 0 w 2343846"/>
                <a:gd name="connsiteY0" fmla="*/ 0 h 1932480"/>
                <a:gd name="connsiteX1" fmla="*/ 2343846 w 2343846"/>
                <a:gd name="connsiteY1" fmla="*/ 0 h 1932480"/>
                <a:gd name="connsiteX2" fmla="*/ 2343846 w 2343846"/>
                <a:gd name="connsiteY2" fmla="*/ 1932480 h 1932480"/>
                <a:gd name="connsiteX3" fmla="*/ 0 w 2343846"/>
                <a:gd name="connsiteY3" fmla="*/ 1932480 h 1932480"/>
                <a:gd name="connsiteX4" fmla="*/ 0 w 2343846"/>
                <a:gd name="connsiteY4" fmla="*/ 0 h 19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46" h="1932480">
                  <a:moveTo>
                    <a:pt x="0" y="0"/>
                  </a:moveTo>
                  <a:lnTo>
                    <a:pt x="2343846" y="0"/>
                  </a:lnTo>
                  <a:lnTo>
                    <a:pt x="2343846" y="1932480"/>
                  </a:lnTo>
                  <a:lnTo>
                    <a:pt x="0" y="193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7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227584" bIns="256032" numCol="1" spcCol="1270" anchor="t" anchorCtr="0">
              <a:noAutofit/>
            </a:bodyPr>
            <a:lstStyle/>
            <a:p>
              <a:pPr marL="342900" indent="-342900">
                <a:lnSpc>
                  <a:spcPct val="150000"/>
                </a:lnSpc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提出構想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ct val="150000"/>
                </a:lnSpc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演算法動畫製作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</a:pP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E2BDBC8B-B2E0-4FA1-99EB-E8F4419DE307}"/>
                </a:ext>
              </a:extLst>
            </p:cNvPr>
            <p:cNvSpPr/>
            <p:nvPr/>
          </p:nvSpPr>
          <p:spPr>
            <a:xfrm>
              <a:off x="3059832" y="1700815"/>
              <a:ext cx="1980000" cy="921600"/>
            </a:xfrm>
            <a:custGeom>
              <a:avLst/>
              <a:gdLst>
                <a:gd name="connsiteX0" fmla="*/ 0 w 2343846"/>
                <a:gd name="connsiteY0" fmla="*/ 0 h 921600"/>
                <a:gd name="connsiteX1" fmla="*/ 2343846 w 2343846"/>
                <a:gd name="connsiteY1" fmla="*/ 0 h 921600"/>
                <a:gd name="connsiteX2" fmla="*/ 2343846 w 2343846"/>
                <a:gd name="connsiteY2" fmla="*/ 921600 h 921600"/>
                <a:gd name="connsiteX3" fmla="*/ 0 w 2343846"/>
                <a:gd name="connsiteY3" fmla="*/ 921600 h 921600"/>
                <a:gd name="connsiteX4" fmla="*/ 0 w 2343846"/>
                <a:gd name="connsiteY4" fmla="*/ 0 h 9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46" h="921600">
                  <a:moveTo>
                    <a:pt x="0" y="0"/>
                  </a:moveTo>
                  <a:lnTo>
                    <a:pt x="2343846" y="0"/>
                  </a:lnTo>
                  <a:lnTo>
                    <a:pt x="2343846" y="921600"/>
                  </a:lnTo>
                  <a:lnTo>
                    <a:pt x="0" y="9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黃姿涵</a:t>
              </a:r>
              <a:endParaRPr lang="zh-TW" altLang="en-US" sz="2800" b="1" kern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8B609429-3104-4B9E-AE5B-699124CD38FA}"/>
                </a:ext>
              </a:extLst>
            </p:cNvPr>
            <p:cNvSpPr/>
            <p:nvPr/>
          </p:nvSpPr>
          <p:spPr>
            <a:xfrm>
              <a:off x="3059832" y="2622415"/>
              <a:ext cx="1980000" cy="1932480"/>
            </a:xfrm>
            <a:custGeom>
              <a:avLst/>
              <a:gdLst>
                <a:gd name="connsiteX0" fmla="*/ 0 w 2343846"/>
                <a:gd name="connsiteY0" fmla="*/ 0 h 1932480"/>
                <a:gd name="connsiteX1" fmla="*/ 2343846 w 2343846"/>
                <a:gd name="connsiteY1" fmla="*/ 0 h 1932480"/>
                <a:gd name="connsiteX2" fmla="*/ 2343846 w 2343846"/>
                <a:gd name="connsiteY2" fmla="*/ 1932480 h 1932480"/>
                <a:gd name="connsiteX3" fmla="*/ 0 w 2343846"/>
                <a:gd name="connsiteY3" fmla="*/ 1932480 h 1932480"/>
                <a:gd name="connsiteX4" fmla="*/ 0 w 2343846"/>
                <a:gd name="connsiteY4" fmla="*/ 0 h 19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46" h="1932480">
                  <a:moveTo>
                    <a:pt x="0" y="0"/>
                  </a:moveTo>
                  <a:lnTo>
                    <a:pt x="2343846" y="0"/>
                  </a:lnTo>
                  <a:lnTo>
                    <a:pt x="2343846" y="1932480"/>
                  </a:lnTo>
                  <a:lnTo>
                    <a:pt x="0" y="193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accent2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227584" bIns="256032" numCol="1" spcCol="1270" anchor="t" anchorCtr="0">
              <a:noAutofit/>
            </a:bodyPr>
            <a:lstStyle/>
            <a:p>
              <a:pPr marL="285750" indent="-285750">
                <a:lnSpc>
                  <a:spcPct val="150000"/>
                </a:lnSpc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首頁製作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做投影片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9C50A71-6424-8B4B-887D-DABA0ABB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59DA6D2-D826-FE4C-A587-E53A85C9D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17" name="曲線接點 16">
            <a:extLst>
              <a:ext uri="{FF2B5EF4-FFF2-40B4-BE49-F238E27FC236}">
                <a16:creationId xmlns:a16="http://schemas.microsoft.com/office/drawing/2014/main" id="{DB81488B-7A57-784D-8C6C-53F97E10D98F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素材來源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pic>
        <p:nvPicPr>
          <p:cNvPr id="4" name="圖形 3" descr="文件">
            <a:extLst>
              <a:ext uri="{FF2B5EF4-FFF2-40B4-BE49-F238E27FC236}">
                <a16:creationId xmlns:a16="http://schemas.microsoft.com/office/drawing/2014/main" id="{34CA3F43-D209-4462-A2AA-3665790E2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B48E3ED0-333F-4039-B2A7-2727CAC2B74B}"/>
              </a:ext>
            </a:extLst>
          </p:cNvPr>
          <p:cNvSpPr/>
          <p:nvPr/>
        </p:nvSpPr>
        <p:spPr>
          <a:xfrm>
            <a:off x="1169953" y="1706860"/>
            <a:ext cx="1980000" cy="921600"/>
          </a:xfrm>
          <a:custGeom>
            <a:avLst/>
            <a:gdLst>
              <a:gd name="connsiteX0" fmla="*/ 0 w 2343846"/>
              <a:gd name="connsiteY0" fmla="*/ 0 h 921600"/>
              <a:gd name="connsiteX1" fmla="*/ 2343846 w 2343846"/>
              <a:gd name="connsiteY1" fmla="*/ 0 h 921600"/>
              <a:gd name="connsiteX2" fmla="*/ 2343846 w 2343846"/>
              <a:gd name="connsiteY2" fmla="*/ 921600 h 921600"/>
              <a:gd name="connsiteX3" fmla="*/ 0 w 2343846"/>
              <a:gd name="connsiteY3" fmla="*/ 921600 h 921600"/>
              <a:gd name="connsiteX4" fmla="*/ 0 w 2343846"/>
              <a:gd name="connsiteY4" fmla="*/ 0 h 9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921600">
                <a:moveTo>
                  <a:pt x="0" y="0"/>
                </a:moveTo>
                <a:lnTo>
                  <a:pt x="2343846" y="0"/>
                </a:lnTo>
                <a:lnTo>
                  <a:pt x="2343846" y="921600"/>
                </a:lnTo>
                <a:lnTo>
                  <a:pt x="0" y="9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800" b="1" kern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動畫</a:t>
            </a: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13C0A8D8-5058-466E-8822-8C1CFEAEF5FB}"/>
              </a:ext>
            </a:extLst>
          </p:cNvPr>
          <p:cNvSpPr/>
          <p:nvPr/>
        </p:nvSpPr>
        <p:spPr>
          <a:xfrm>
            <a:off x="1169953" y="2628460"/>
            <a:ext cx="1980000" cy="1932480"/>
          </a:xfrm>
          <a:custGeom>
            <a:avLst/>
            <a:gdLst>
              <a:gd name="connsiteX0" fmla="*/ 0 w 2343846"/>
              <a:gd name="connsiteY0" fmla="*/ 0 h 1932480"/>
              <a:gd name="connsiteX1" fmla="*/ 2343846 w 2343846"/>
              <a:gd name="connsiteY1" fmla="*/ 0 h 1932480"/>
              <a:gd name="connsiteX2" fmla="*/ 2343846 w 2343846"/>
              <a:gd name="connsiteY2" fmla="*/ 1932480 h 1932480"/>
              <a:gd name="connsiteX3" fmla="*/ 0 w 2343846"/>
              <a:gd name="connsiteY3" fmla="*/ 1932480 h 1932480"/>
              <a:gd name="connsiteX4" fmla="*/ 0 w 2343846"/>
              <a:gd name="connsiteY4" fmla="*/ 0 h 19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1932480">
                <a:moveTo>
                  <a:pt x="0" y="0"/>
                </a:moveTo>
                <a:lnTo>
                  <a:pt x="2343846" y="0"/>
                </a:lnTo>
                <a:lnTo>
                  <a:pt x="2343846" y="1932480"/>
                </a:lnTo>
                <a:lnTo>
                  <a:pt x="0" y="19324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首頁機器人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爆炸特效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999B49F2-8E94-4A9E-80F0-CCDA898EE834}"/>
              </a:ext>
            </a:extLst>
          </p:cNvPr>
          <p:cNvSpPr/>
          <p:nvPr/>
        </p:nvSpPr>
        <p:spPr>
          <a:xfrm>
            <a:off x="3554454" y="1706860"/>
            <a:ext cx="1980000" cy="921600"/>
          </a:xfrm>
          <a:custGeom>
            <a:avLst/>
            <a:gdLst>
              <a:gd name="connsiteX0" fmla="*/ 0 w 2343846"/>
              <a:gd name="connsiteY0" fmla="*/ 0 h 921600"/>
              <a:gd name="connsiteX1" fmla="*/ 2343846 w 2343846"/>
              <a:gd name="connsiteY1" fmla="*/ 0 h 921600"/>
              <a:gd name="connsiteX2" fmla="*/ 2343846 w 2343846"/>
              <a:gd name="connsiteY2" fmla="*/ 921600 h 921600"/>
              <a:gd name="connsiteX3" fmla="*/ 0 w 2343846"/>
              <a:gd name="connsiteY3" fmla="*/ 921600 h 921600"/>
              <a:gd name="connsiteX4" fmla="*/ 0 w 2343846"/>
              <a:gd name="connsiteY4" fmla="*/ 0 h 9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921600">
                <a:moveTo>
                  <a:pt x="0" y="0"/>
                </a:moveTo>
                <a:lnTo>
                  <a:pt x="2343846" y="0"/>
                </a:lnTo>
                <a:lnTo>
                  <a:pt x="2343846" y="921600"/>
                </a:lnTo>
                <a:lnTo>
                  <a:pt x="0" y="9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28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Svg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圖</a:t>
            </a:r>
            <a:endPara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1E677743-DF38-4876-ACC0-687E4E879900}"/>
              </a:ext>
            </a:extLst>
          </p:cNvPr>
          <p:cNvSpPr/>
          <p:nvPr/>
        </p:nvSpPr>
        <p:spPr>
          <a:xfrm>
            <a:off x="3554454" y="2628460"/>
            <a:ext cx="1980000" cy="1932480"/>
          </a:xfrm>
          <a:custGeom>
            <a:avLst/>
            <a:gdLst>
              <a:gd name="connsiteX0" fmla="*/ 0 w 2343846"/>
              <a:gd name="connsiteY0" fmla="*/ 0 h 1932480"/>
              <a:gd name="connsiteX1" fmla="*/ 2343846 w 2343846"/>
              <a:gd name="connsiteY1" fmla="*/ 0 h 1932480"/>
              <a:gd name="connsiteX2" fmla="*/ 2343846 w 2343846"/>
              <a:gd name="connsiteY2" fmla="*/ 1932480 h 1932480"/>
              <a:gd name="connsiteX3" fmla="*/ 0 w 2343846"/>
              <a:gd name="connsiteY3" fmla="*/ 1932480 h 1932480"/>
              <a:gd name="connsiteX4" fmla="*/ 0 w 2343846"/>
              <a:gd name="connsiteY4" fmla="*/ 0 h 19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1932480">
                <a:moveTo>
                  <a:pt x="0" y="0"/>
                </a:moveTo>
                <a:lnTo>
                  <a:pt x="2343846" y="0"/>
                </a:lnTo>
                <a:lnTo>
                  <a:pt x="2343846" y="1932480"/>
                </a:lnTo>
                <a:lnTo>
                  <a:pt x="0" y="1932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accent2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Player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CD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Corn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3"/>
              </a:rPr>
              <a:t>Popcorn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4"/>
              </a:rPr>
              <a:t>Mouse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5"/>
              </a:rPr>
              <a:t>Helicopter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3F0BEF04-B9D4-4AE2-A185-DEA8D60C3A18}"/>
              </a:ext>
            </a:extLst>
          </p:cNvPr>
          <p:cNvSpPr/>
          <p:nvPr/>
        </p:nvSpPr>
        <p:spPr>
          <a:xfrm>
            <a:off x="5938955" y="1706860"/>
            <a:ext cx="1980000" cy="921600"/>
          </a:xfrm>
          <a:custGeom>
            <a:avLst/>
            <a:gdLst>
              <a:gd name="connsiteX0" fmla="*/ 0 w 2343846"/>
              <a:gd name="connsiteY0" fmla="*/ 0 h 921600"/>
              <a:gd name="connsiteX1" fmla="*/ 2343846 w 2343846"/>
              <a:gd name="connsiteY1" fmla="*/ 0 h 921600"/>
              <a:gd name="connsiteX2" fmla="*/ 2343846 w 2343846"/>
              <a:gd name="connsiteY2" fmla="*/ 921600 h 921600"/>
              <a:gd name="connsiteX3" fmla="*/ 0 w 2343846"/>
              <a:gd name="connsiteY3" fmla="*/ 921600 h 921600"/>
              <a:gd name="connsiteX4" fmla="*/ 0 w 2343846"/>
              <a:gd name="connsiteY4" fmla="*/ 0 h 9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921600">
                <a:moveTo>
                  <a:pt x="0" y="0"/>
                </a:moveTo>
                <a:lnTo>
                  <a:pt x="2343846" y="0"/>
                </a:lnTo>
                <a:lnTo>
                  <a:pt x="2343846" y="921600"/>
                </a:lnTo>
                <a:lnTo>
                  <a:pt x="0" y="921600"/>
                </a:lnTo>
                <a:lnTo>
                  <a:pt x="0" y="0"/>
                </a:lnTo>
                <a:close/>
              </a:path>
            </a:pathLst>
          </a:custGeom>
          <a:solidFill>
            <a:srgbClr val="E46D0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800" b="1" kern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其他</a:t>
            </a:r>
          </a:p>
        </p:txBody>
      </p:sp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6EC02E27-C29C-42DB-9162-712EAC4DD902}"/>
              </a:ext>
            </a:extLst>
          </p:cNvPr>
          <p:cNvSpPr/>
          <p:nvPr/>
        </p:nvSpPr>
        <p:spPr>
          <a:xfrm>
            <a:off x="5938955" y="2628460"/>
            <a:ext cx="1980000" cy="1932480"/>
          </a:xfrm>
          <a:custGeom>
            <a:avLst/>
            <a:gdLst>
              <a:gd name="connsiteX0" fmla="*/ 0 w 2343846"/>
              <a:gd name="connsiteY0" fmla="*/ 0 h 1932480"/>
              <a:gd name="connsiteX1" fmla="*/ 2343846 w 2343846"/>
              <a:gd name="connsiteY1" fmla="*/ 0 h 1932480"/>
              <a:gd name="connsiteX2" fmla="*/ 2343846 w 2343846"/>
              <a:gd name="connsiteY2" fmla="*/ 1932480 h 1932480"/>
              <a:gd name="connsiteX3" fmla="*/ 0 w 2343846"/>
              <a:gd name="connsiteY3" fmla="*/ 1932480 h 1932480"/>
              <a:gd name="connsiteX4" fmla="*/ 0 w 2343846"/>
              <a:gd name="connsiteY4" fmla="*/ 0 h 19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1932480">
                <a:moveTo>
                  <a:pt x="0" y="0"/>
                </a:moveTo>
                <a:lnTo>
                  <a:pt x="2343846" y="0"/>
                </a:lnTo>
                <a:lnTo>
                  <a:pt x="2343846" y="1932480"/>
                </a:lnTo>
                <a:lnTo>
                  <a:pt x="0" y="1932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60000"/>
                <a:lumOff val="4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lvl="1" indent="-457200" algn="l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6"/>
              </a:rPr>
              <a:t>首頁按鈕</a:t>
            </a:r>
            <a:endPara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algn="l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7"/>
              </a:rPr>
              <a:t>字型</a:t>
            </a:r>
          </a:p>
          <a:p>
            <a:pPr lvl="1" indent="-457200" algn="l" defTabSz="14224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8"/>
              </a:rPr>
              <a:t>配色</a:t>
            </a:r>
            <a:endPara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8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9C50A71-6424-8B4B-887D-DABA0ABB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770">
            <a:off x="5003092" y="164445"/>
            <a:ext cx="3879474" cy="468000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59DA6D2-D826-FE4C-A587-E53A85C9D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353684">
            <a:off x="39275" y="4014895"/>
            <a:ext cx="1080000" cy="1080000"/>
          </a:xfrm>
          <a:prstGeom prst="rect">
            <a:avLst/>
          </a:prstGeom>
        </p:spPr>
      </p:pic>
      <p:cxnSp>
        <p:nvCxnSpPr>
          <p:cNvPr id="17" name="曲線接點 16">
            <a:extLst>
              <a:ext uri="{FF2B5EF4-FFF2-40B4-BE49-F238E27FC236}">
                <a16:creationId xmlns:a16="http://schemas.microsoft.com/office/drawing/2014/main" id="{DB81488B-7A57-784D-8C6C-53F97E10D98F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16200000" flipH="1">
            <a:off x="3232064" y="1825303"/>
            <a:ext cx="547077" cy="5169655"/>
          </a:xfrm>
          <a:prstGeom prst="curvedConnector5">
            <a:avLst>
              <a:gd name="adj1" fmla="val -41786"/>
              <a:gd name="adj2" fmla="val 41403"/>
              <a:gd name="adj3" fmla="val 141786"/>
            </a:avLst>
          </a:prstGeom>
          <a:ln w="15875">
            <a:solidFill>
              <a:schemeClr val="tx1">
                <a:alpha val="1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82"/>
          <p:cNvSpPr txBox="1"/>
          <p:nvPr/>
        </p:nvSpPr>
        <p:spPr>
          <a:xfrm>
            <a:off x="1475656" y="491515"/>
            <a:ext cx="17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參考資料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3528" y="266700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13C0A8D8-5058-466E-8822-8C1CFEAEF5FB}"/>
              </a:ext>
            </a:extLst>
          </p:cNvPr>
          <p:cNvSpPr/>
          <p:nvPr/>
        </p:nvSpPr>
        <p:spPr>
          <a:xfrm>
            <a:off x="1296378" y="1122872"/>
            <a:ext cx="2561793" cy="2976808"/>
          </a:xfrm>
          <a:custGeom>
            <a:avLst/>
            <a:gdLst>
              <a:gd name="connsiteX0" fmla="*/ 0 w 2343846"/>
              <a:gd name="connsiteY0" fmla="*/ 0 h 1932480"/>
              <a:gd name="connsiteX1" fmla="*/ 2343846 w 2343846"/>
              <a:gd name="connsiteY1" fmla="*/ 0 h 1932480"/>
              <a:gd name="connsiteX2" fmla="*/ 2343846 w 2343846"/>
              <a:gd name="connsiteY2" fmla="*/ 1932480 h 1932480"/>
              <a:gd name="connsiteX3" fmla="*/ 0 w 2343846"/>
              <a:gd name="connsiteY3" fmla="*/ 1932480 h 1932480"/>
              <a:gd name="connsiteX4" fmla="*/ 0 w 2343846"/>
              <a:gd name="connsiteY4" fmla="*/ 0 h 193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846" h="1932480">
                <a:moveTo>
                  <a:pt x="0" y="0"/>
                </a:moveTo>
                <a:lnTo>
                  <a:pt x="2343846" y="0"/>
                </a:lnTo>
                <a:lnTo>
                  <a:pt x="2343846" y="1932480"/>
                </a:lnTo>
                <a:lnTo>
                  <a:pt x="0" y="19324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w3schools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anime.js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VisualGo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形 19" descr="文件">
            <a:extLst>
              <a:ext uri="{FF2B5EF4-FFF2-40B4-BE49-F238E27FC236}">
                <a16:creationId xmlns:a16="http://schemas.microsoft.com/office/drawing/2014/main" id="{B4B97041-162B-5047-B2F3-9A94A41FEB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953" y="3931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995ab5e4c825a5b49bc3b6d1914789817971"/>
  <p:tag name="ISPRING_ULTRA_SCORM_COURSE_ID" val="CA699235-BDD5-492C-96F6-23977FA1666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pF1EjXp5f2WAQAAOUQAAAdAAAAdW5pdmVyc2FsL2NvbW1vbl9tZXNzYWdlcy5sbmetWN1u2zYUvi/QdyAEFNiALW0HtCiGxAEtMTYRmXIlOU42DAIjMTZRScz049a72vX2FHuIAX2g3uwtdkjJSdwfSEoCxIBJ5fvO0TnfOYf04fGHLEUbUZRS5UfWy4MXFhJ5rBKZr46sRXjy4xsLlRXPE56qXBxZubLQ8ejpk8OU56uarwR8f/oEocNMlCUsy5Fe3a6RTI6s+Tiyvdkcs4vI9SZeNKYTa2Sr7JrnW+Sqlfrup9dvPrx89fr7w+ctrg9NMMOuu0+EDNOrFz2IWOh7bgRsxI0YOQ+t0aePf3/6+Od///w7DOwtQpcyYo3aL8PQc5+cadN/9TS98H3CwihwqUMiGkTMC01UXBISxxpdqBqt+UagSqGNFO9RtRaQ0UoWApWpTMyDWMFGXosuY443w5RFPglCn9oh9Zg1ClRRbH8wtLyu1qoAcyVKZMkvU5EYm6Ad8/y6ECWY5hVoC8FftZbwnyrjMj/oNO3jJWWTKPQ8N4gIc3Y71ojkCXIKrs0MZPFxQHwgKHgpintgI6M3A0c4TYcxTOlk6sIn1C5M5Wqdwqca6secQA7mIu9CgUaIDxILgqXnOzpoYApxdM3L8r0qkj193E1UFzFltgcStMM75KHm2BFDjiV0kKIQcdVFNiNBgCckGnvnIGRrxLwhCO8Uau50COKCBFAiJOjCMHxGJ1gLXpfYTv+7+oq5lnO6RTyOAafDt5GqLmFHhxSqwFRaeTDMTEDeLiBtFLvfKOOGFaJrViu5EeBHkYii0xA0GZs4WkVvF/SX6ARTlzgRyMrxllFomp+2mPEtylWFeLLheSzQpYh5DVrfwrNEJuaZzrOx/3st/0C8arvKs7YhMYecPxvqz14P+4pbdQk+VZXIrqsu0zpgrfv38UJr+psu9Hn1+9kPbMKwT73HyUwpszptuu6D83Pj2dAcdTrxwEj1z9ZjexI0vXVMoWGNpeqPIDBN9fyAAZj2R1F2AobmTYuGHk7zqwE2mdcSMIXuy3EGodpz4QxCOAC/JOOAhnBAWorLUladxw5TjU2Cvp7aGE58qajEbTFeiisFJ5xU8E1z+oApZDLdmdA7h5u9URHS0AWXGRCuGvEAZSoz8D/pwbmYkV0Emga/9yZLVaeJKd5UvjNNHmJbZ+LLY9NVoTKzm/JyJ95myBw/xIvm5fzG6HzA+L+pv975uVN+989SQLBvTyMbM5voI7+u1bQnCEpAh8INg8jFYw2HWsh4Fa9hmF6pOk96EjUHdoecYCBr37kn9DMHml3U7v48iATqWTc/ckP2K1OVKH/rIgnxeB9nFn1Q7b1mh+uEUFDdo9wZeDNKMpXB1kG3XRB1myQchtiezkD3QR+Hb4Ez7J9CyzKH7WFIE85hkNubY12lMhdDsA8bEPr9QjqPsOOYuzSUVCrjd80kTOCeELeX6hQu1X3J7Clm0D0/4xOJrAYSmoGz6y1Qvs36tng3X86fm1VpfpA4fH7n94n/AVBLAwQUAAIACAAaRdRIpG7HBfQDAADeEAAAJwAAAHVuaXZlcnNhbC9mbGFzaF9wdWJsaXNoaW5nX3NldHRpbmdzLnhtbOVYX28aRxB/51OsrspjOJzYtYMOLMsG2QoGFy5qrKqyltuB23pv93q7ByFPeW4/RV/6DSrl81R56bfo7C1gCDg5nLpKVSELbnbmN/9nbh0cv0kEmUCmuZINb69a8wjISDEuxw3vVdh+euQRbahkVCgJDU8qjxw3K0GaDwXX8QCMQVZNEEbqemoaXmxMWvf96XRa5TrN7KkSuUF8XY1U4qcZaJAGMj8VdIZfZpaC9uYIJQDwL1FyLtasVAgJHNKlYrkAwhlaLrl1ioq2oDr2fMc2pNHtOFO5ZKdKqIxk42HD++boxH4WPA7qjCcgbUx0E4mWbOqUMW6toGLA3wKJgY9jNPdw3yNTzkzc8J7XnlkYZPc3YQpw5zu1MKcKgyDNHD8BQxk11D06hQbeGL0gOBKbSZrwKMQTYgPQ8M7Cm0Hn4qx10+2FrcHNeXjZcTbsIBS2Xoc7CIUXYae1C39Z+PPrq1a/c9F9eRP2ep3w4upOCiO6FpDAX49YgJFVeRbBMmCBifNkKCkXWKQfhVGDwTIXNBtDqNocsziiQoNHfkph/F1OBTcz7IYadsMtQHqiU4hM36at4ZksB+8OzgGiYZjLZU0cvFjWxOHRmuu+037n1lYrA2oMjWIsHqQVpgX+KmnBNlJyzTX7TIZKsKVDkAyBdWkCKz0xuOWyjZx7HhlhEgS6epJxKjzCDboeLYV1PtSGm6L32qucBLFwSAC5HGyEIoppptcivoy6Lfyo+UNXGdA/ulA40n2s36tcMDJTORH8FohRBNOcJ/grBrLaTGSUqaSgYr8bogVH4yYcpsCOyyi6RhVJjpI4XFIBxmn4OedvyRBGKkNcoBMcRUjn2uFXdwJOqdZ3oHRh4xPXIhfds9brJ9ZByiZURjuCY21AkppHwaczIpVZyGE4IpprKJLCOCvOyvhWfXgaNE9y4dL8TydjBfoRU/I4WnZJzGctKK02ppOiEW1zFdDYghxT4jDxIMLJwmUOZQEjKomSYkZohNNb27aecJVrpLgGdtD64RY6ecJl8TTGKYgaMwZZKcja3rPn+wffHh69qFf9P9/9/vSTQvO9diWoVecW2+m9i7Oc1Efr8zNCn1iiG7JtlSW2UNmG0u0vBvMFtjniA9+unu2bqFiYX+MiGrRO+qfnpN8avOqEg3qZYugq7DsTxVhOI/seWUrGhrIM44f3v3x4/+6v3/4ox/xreebrcgZ0e2W4ei/LcPXdor5aWdKlTMDBPnaDCke74AnH6vxPtOl9HfPlHf6vdOkXvS+6Fn+cLn1QYr/6wfZ/iZh7Wl7a1m5pgb/1PmxPEi55gnG0m3t5iW4e7Nfw3rf1qFJBtPX/STQrfwNQSwMEFAACAAgAGkXUSDiyGvbAAgAAUAoAACEAAAB1bml2ZXJzYWwvZmxhc2hfc2tpbl9zZXR0aW5ncy54bWyVVl1v2jAUfd+vQOyddBUdnZQiQQZSpW6t1qrvTnJJLBw7sh06/v3s2G5sSAjDqoTvPcf3+9JY7DFdfplM4owRxl9BSkwLoSVONsH5wzRtpGR0ljEqgcoZZbxCZLr8um0/cdQix1jsAFxxbtrPCGeHMujMzFfzu/ndNRRrY7u9ZCNjVY3o8YkVbJaibF9w1tB8NJzyWAMnmO51ED8WyWYxhCRYyEcJVeDT5l6f6yg1ByFAu/R9o88oi6AUSBf9bXKbXMnpTF2O/oR2wALLlrb6ps8QrUYFhEm+X+kzjKfq9bAqC30uEyT8laO9VRN0BB4+/nOuzyCD1U39Pz1Sc1bohIacy0X85BCGcjV+2qsbfUYJOiBtaLQKNj33yWK9WHsg+9Wf+1iPK2fkRef1ZCHooqcElpI3EEfuZnSiZB/PjVTzAcsdIkIBfFEHelFOv6BGuGdCWYf7Ax+Y5h7ICjrEOyNNBYnx1wOG8g6fJOt2Vfj+fco8BzkcrNDzsBN2yN8qrWdIT9ghXwnO4ZmS4xn8VGM4rsRrZIt5OftKCxSpq8uXuzmttvSkB1d4pq3AYSqWw1Jod95wBbpqcdTKjEvRmU8xRQdcIIkZ/aVx6bENRsTRicJ2Wn9fxRJLAn3t1vqolrTvsr6GzWiLGXaj+U3oYjP3iVQr/GGKpERZWanfJDGdWJ6aEWVkGvUz9JJUcOCPdMc8Tmt7iFQhvgf+xhi51gxlEq7FMjNYQ87EkZeCOOrPcWwf6Us+baoU+EbVDINrmlBmcCUuSqL+5DuGD8hDwoDSMGWpnqMIf/akJ7ANAIhnpSu/uRhN1RCJCRzAzb0naAMeiiwWqkOHmm0ln2An/fVgJSf96AG8hrRromsUHxcqegjvyq9+htGMb2CJUtFGFky9W8DdDAUr2W0y3Xm+dSOwrRS8rPTnKVRC/Z/kP1BLAwQUAAIACAAaRdRI2lyM28cDAADvDwAAJgAAAHVuaXZlcnNhbC9odG1sX3B1Ymxpc2hpbmdfc2V0dGluZ3MueG1s3VfNbhs3EL7rKYgtcozWzk/tCCsZhi3DQhTJlTZojKIwqOVIy5pLbkmuFOWUc/sUvfQNCuR5ilz6Fh0uJdmKbGflxilaCILE4cw3/zO70cHbTJApaMOVbAa79Z2AgEwU43LSDF7HJ4/3A2IslYwKJaEZSBWQg1YtyouR4CYdgrXIagjCSNPIbTNIrc0bYTibzerc5NrdKlFYxDf1RGVhrsGAtKDDXNA5/th5DiZYIFQAwG+m5EKsVasREnmkV4oVAghnaLnkzikqTm0mgtBzjWhyOdGqkOxICaWJnoyawTf7h+6z5PFIxzwD6UJiWkh0ZNugjHFnBBVD/g5ICnySorV7zwIy48ymzeDpzhMHg+zhJkwJ7l2nDuZIYQykXeBnYCmjlvqjV2jhrTVLgiexuaQZT2K8Ic7/ZnAcXwy7neP2Ra8ft4cXp/GrrrdhC6G4/SbeQijuxN32NvxV4U/Pz9qDbqf38iLu97tx5+xKCiO6FpAoXI9YhJFVhU5gFbDIpkU2kpQLrNFPwmjAYpULqicQqxOOWRxTYSAgP+Uw+a6ggts5NsMONsMlQH5ockjswKWtGVhdQHAF5wHRMMzlqiaev1jVxN7+muuh137l1o1WRtRamqRYPEgrTYvC66Ql21jJNdfcmYyUYCuHxhhlgb4cak5FQLhF35LVrXURsCdcYPyd7G59LO2Gc0lKtVmL4SqOrpST1g89ZcH86J3zpNtYv1eFYGSuCiL4JRCrCCauyPBfCuR6e5CxVllJFdRYYgRnQKYcZsAOqig6RxVZgZI4LXIB1mv4ueDvyAjGSiMu0CnOFqRz4/HrWwHn1JgrULq08ZEv+k7vuP3mkXOQsimVyZbgmG3Icvsg+HROpLJLOQxHQgsDZVIYZ+VdFd/q90+D4VkhfJq/dDKuQT9gSh5GyzaJ+awFldWmdFo2omuuEhpbkGNKPCZeJDgZuCygKmBCJVFSzAlNcB4b19ZTrgqDFN/AHtrc30IvT7gsTxNc9ahRM9CVIHd2nzx99vzbvf0XjXr45/vfH98ptNhUZ4I6dX5VHd26CqtJfbIQPyN0x1rckD1ROnOFyjaU3rzqFytpc8RHoVsIN++WcgV+ndUybB8Ojk7JoD183Y2HjSrp7SnsJJukWCBj96xXScYFpwrjxw+/fPzw/q/f/qjG/Gt15vNqBvT6Vbj6L6twDfzqPbu2diuZgKN64kcPDmvBM4719p9ovNt64J/37Ffpu7uf6XxXfqG+u1eq/v3h87+NgT+tXn7W3nai8Mb3yhrS11/SW7W/AVBLAwQUAAIACAAaRdRIfMLq66YBAAAkBgAAHwAAAHVuaXZlcnNhbC9odG1sX3NraW5fc2V0dGluZ3MuanONlE1vwjAMhu/8iiq7TmhDsLLdgIE0icOkcZt2CMWUijSOktDBEP99TflqWncjvpCXp69jR/G+FeSLRSx4CfbF72L/7u8LDZxm9QbufV006KnTmRHJAmZJCiKRwCpIdv70Ih+uBGXMZGE63304W1PyY+j+WXJhyrgiLDShGULLCO2b0LZU4h+vslNVx4pKbZ5vrEXZjlBakLYtUae8YNjdpFjlAiswZqCP6EOxCHTJI/BMu4Nur9trIq+Ok0nVMcJUcbmbYoztOY/WscaNXDQddbVToPMLX58O+ByOxmEZEImxbxbSauJx30UzqTQYA6e8T2MXJCz4HIRXUGfUGf2Besb1gip0lpjEnunBo4syrXgMtS71By58TOZetW6GLuqcha1tum8l+A50zeq168IDUW3UDReoNMauIzW03vMLKpAvEhmfUj+4IDl3WGfb1L1rof1ROAyHzHtCWHlCK+JFpk2D44ZXb8mHaypZp9SbF5QoKRGJxIoCM/I0tjpG3P4zYNxaHq3SfDrkkzFvA9dr0DNEUWwl2nxiBl//TNjsco5jztbhF1BLAwQUAAIACAAaRdR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aRdR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pF1EgGCTn9RwgAACMgAAApAAAAdW5pdmVyc2FsL3NraW5fY3VzdG9taXphdGlvbl9zZXR0aW5ncy54bWy1Wttu48gRfc9XNBQskACBdaFuDjQKeGnZxMiUVqTtmQQB0RLbFmFetGRLM1roIc/JN+Rh3/IDAfYtP7NYIH+R6iZpkZIsk/ZkOAamq+tUVdetL55B/OQG6jpmoe/+SJgbBiZlzA0e4+FvEBosQi+MphGNKYvre8q9GzjhFz14CDkNqDEjgUMiR+Wz8bCBRuIP6vfkvtaHUVtpt1CvjVu4jzTcUWHuUtIuJRXmtFZTHdQPRCRyI7qgATstdVAvzB4D9CCmEdMDh34dSkXu/FRxBVcRcVzgi4fdNv92mdad1uYfajc7vQ7etWRJkrpI7WhNrbHr9S57chPhRrvTkHZKvyW1JNTsdJqX3V2z1+pIMBpddkFKG192UbvXbre0XQu3AI1kWdFa6q4nXTabMmjD/Ut1NxopvUYDNZtNqa3tOl1ppDQQcEsgQ5b63IGSJilSdycrcrMvoZE6UkbtHdZwV+2gfgt3G41dW1GkRmPv3P3q8u7aU0svJ3PnKwJPhuDkLM+t+onkGizWUQTMFvVXHmEUBcSnH2q//uunX//5n1qakyJ/M47MlCI1IQKZ44cJfFAXg2xGaM+nf56OXOdDbb5mLAwuFmHAwKSLIIx84tWGv00yJLW/DDLc0AhwDfGnBO6BLOheXVtud9qdsrBU12j0mq5F6K9IsB2Hj+HFnCyeHqNwHTillrfcrmjkucETX9RlT8W9c9yeGzOdUb9gH+7zrzxsBV0ppty8LuZfKaRH5tTbe6SlttQKuL3K1z1yAN24scsEVG7y7xx0RR5pMQB9mX/nMQFoKUatx7/XQYx+ZaVyEepoS6OikqQpnkWFq/Wqaj6tovCRO7uIez3QzzgvhB4TPHILG/wrBeIL5ApLRSl1W1/tKT3lgDEdHvaSgQ9aILj55pKShMipYquTm6lsfLbHk6uJrehXtaGaVCXiZfm7Vrf/tdnp/n5QT3ElJZk38nhclIWEsE6jnCzDmk3GNgjEY9vAn6za8Jef//HLz3/770//royf3Fpj3cC1YfqPygKmM3zHDfh7eQNuZzNsWLY51jVs66ZtTCzhoTG2sFYbfg7XaEk2FLEQbVz6BbElRdCo3Yii2HMdMcGbtxusaQl92uRG1g17hk1rpquWPjFqQzOMou0fhGSyZktIoyWJkePGZO5RR6iFZBHzvNGAdnEeQ/CXLV3gDH3iBhdltM/ke924sq3JZGza2NAySm2IAwdpEeGaqguaySaegYyIwL79Nrgt8lBIQLLnVRZyrV9dj+HH4oZcu49LD37YG6yZYgjJlAYlgJA4eAapZ5r3k5nGfQgKEUErEsdfwsgpJE0+dCVk64Y6gdRUrZx8i4vJZEPg3WABqUMXrIS8G2ya8hW2lcknyPHa0JhUBE0+Ql1+rAj6jE2oIWyWgBnynX4l84rgZZgVSFaDC8Lz3dsislgAjntz44brGCjcw1Amohrji8qaTPz9LQRSl8cvVHsiGJwtRo/uhoIpkQMbXgld0JFUrPHs+v5W/7M9kvUx1mxIN21yb1uiX3KlPtmiIGSIOBsSLCia0wVZQyVsYc5xHTHHIy9M+GHt/ogIS/vPd2nrMjT86bs3mFRoeCcsg8MyKIMDy4q9pp27LV3BGw3huf6iFWUc8GYTTBUb8kyffJsQxa6/9pIu/S0C9Wxc1WC9asf7/VU+bP8HY8ykBSs6dDTFDSuBMOzEfMuBzdOrBNSNEaibJv0cGj6/kVYSYExSGUaI3iHmDjxXMOQOPFpNxD1WTN2CE9c9nfN7SAmwqNUkaqfjzW+LHoUL+XOpzulDCOclj5JNcpCBvUuEv0yUc0elwtZi6dYYDDdA5mOSVCDVc31+myon9vYGZ65IdoPCeu7DteeI6vbcJ7EjgJ/XPj0+hz1EoS+oHomzvE42pT+905BkibNE77TaAeK5QEvHKlef74qYieWZem2rsqFifrfg9eyVx0F1cJ+MLdMeywqXAGXiE7ZYwi78wG985WUl1wINj2SQlyy+/iroQHtCRSn1j+WVJwgodd4j8bO8vxgho/FfS8ixZKUIFYOSwPQOlULPrNrSIf2+yYWEJJuOH/r8KauMnTzB0yDJliWr1zdQA+Z5a/eQG3n2EZqYOLeXxQgXlmXeX0jXzHMDWnFJ794y+MosfWrLmiau61BMnrt4SvZJB24a6csc8uDeXkGeei0b0EYPRFLHZdVlil0oay9Qu8l4X7mbk5vSM2H/BuIRaLas8KQSsCj0pvwx6vj1FRj42xlk5JBF/O6djfIc8TL8ksZu+EC8GNjypEPWKdgw5ae6VGSRdsg942Xg5FhTwiHfXehB/1aT1eTYi/RDlKoq4q02b/cz7chwuA6lUznL98RDfoN+ZUf8OeIhv8l7/wTuX0egw5k8Mns/U0iUp5eJHPDQQLSblCcbFXm4BWP+jhrnTEoJRU4/dOhQbGGW69O0mDktb3D9BYsHwfMp44Zj5lux7Jj/nqAwsU/e+vnsHTCXefTl1BbrgALML4sPT6V/miCn8j957j/0RUJFbLuiH2pwXSCLJe/YcQ2lMj7UuNp8lzzGrbJmxntZDimsOQ/1SfREIysMvWoqA75xVkKESaGfN29QP3LToH4uPoNU7MvhC9b+nEYYMsClWWoWaXnuZfZcdSdOjUXYC5N5PFuC6ACuMRkmRygkFSXRYpmlVDLIz8Pxj7ke3dCsS+UIOdecX/0ghso4n9gyG9MHlm9sKeVkBeTYjkogbXP7RMxzFydehIlb00lcMlNtx2FkHovVn+hU2bazr+kTG1HWoXmu561KCIW0PaELeF9y/6Ce32GhQR39GvSQBlCQ9+L/A/gfUEsDBBQAAgAIABtF1EjFe8CSyxgAABM2AAAXAAAAdW5pdmVyc2FsL3VuaXZlcnNhbC5wbmftW2tUU9e2jrU+WhGw1CYIsg9aq7VIRFoBDYmKz+MpDwsiAolIJbWIISIQIA+tlVAJpNUKx6qkahUEBJRKIoRECyS1USJajDRAJFtEE0jcSN6vu4OvUs+4445xzh3j/OAH7LH32utb3/zmnGvNNbL2N5Hh66a/PettBAIxfcP61ZsQiDcBBOINxtTJ8JPF3nm/wpcJGZvWrULUtHs/hm/eJK78dCUCcZE9zZo0Cb5/K319XAYC8c5e59+E3hSAgkB8UrFh9cpoCn6oh1F4ITtHC2EOYA9gv8YesHcxXN/9uzzs1OTcv1/7at2bIT/tX3ghplVxa21xW3RhSeS7R0s+3vJV5/oAZvTcGPmbn53Rrfth4YaGyx90XLioHpllMAz3ZteY8IGpKfPqtbrclsLQvJQLcfX1gQS9rSs1RdEQP2J9KtWWUZTf9MgE+sseDqvU4QKzvDUrftXg2xfRfhKo7/p8jp/W+TAdfzGQFS5ipspqjga9CT+4Fzs4fT7YolPLJF7wLSIhetCV2ybbHk1ytvIq7s3enTd4Ufxb0BsvGmNIzvd4fqIp8OX+jyw3+HJ1pScsIWLfgSVYZ+OUHVTnxfU3I/y/+wEkBhSJTVlphsF6qeb9D9u/CvZQ7qpoZ9Uvdr79uGMd0JMopNtE85jv26qDvZSsivbiYmgCArFeYek17E5IWX+7sDDw9LLly5xj/m3DptjMrL3OcVcc/qlGNfgIBY+97/0NiZ1dHQFOxA2HGyvrzyQ7ORx+PzOGuE7s5PH+BlXlC9zDv8ecnD0bnIhAfPv++ar/d+Cb5g42/WeLJlvY1JQ19IdmucLkWhcAXZnNAaEr2Fev5arOl2dJQw3dGrNOHYSfu3Nj20AWtVg8YK5+webjj+wp0bf1aqys6jmT237ggb3eTv33HfhhB/Xb4rnO4dMj61lut8mfO99w/bIEWrms2GnY1ZU3l2DXi79zkg2uiBNNeawytAD2dMNZNG2nIYjxNOix3aJVhOrvJQft7iC+7N34h22AYR/QTASMVzWaJq0/beQM0EyW5DiJ3/8xxRP4qSoeA/qKDqI8fejGviMc9vbvC4i4VrkP5f5+r9rQ0FekOhdNZnbx6rzn24cU9iFRqvoVsViu0CoRYkyHC/sDfe62PUovIeJQLy2r2R2wsDWodHCZZOhZlz857AfdEY71gWjj4ZqtUpzDqrkyUCa3yRg2WZGMzwMcRvF87hW6zVwk+z2To37hz52bE3jrG39oq3jy+2cRJ62S92ICFiTAHnqwtGdgj0H/UvMqi3zTBjQpAmt6oPFSGEUaucKu/1SKL5D2zIcT70Ga7+6gvKwwwxX8C+entN1pnJfYg6f0HewJEppu9pxhY/8wq2KFuXsslZqM5lcu13cRSfz3Hy809Gjp2YZ+NCPEphba1ddL460gzg5q+phAOBszvN40772egdyX5mb+ITu8sfETs90gFOY9uTYlm+EwMBhz8MWyC3+OjWqjPHoDN8uZR1kMQzYjew6+RvXndmJZzkNYtYaEMeRlLHHQacuD+bgreXBXbt7AcsWVPJua4NatVGaEYMvBjOVYMZhB2/xK/nvJ7CEN/2l7Tyr+6axtZ5QZGKyM+CJFfoqDgs50tr1dt2hMvDeCxct/mzZzW7zyz1AxiT8h5B+/eqvSP3Jf2g8v8yolBrmgL5ahi+3iqQwn046PafD1D+fkPPRcqurN0y5iKLoa4l75OnP/Oyw3eQo1OLy+8qX9qjfmoYCGm8b0EymvyHZO+vti7K7jUF/wzZeZXV857ftt1HtLwRbyWC7XjHVpIiY4lvBXUJKc5Sbe+WerfnwTbGnwBIrvvErmqsYVb4mYaYFY7/JxouNE/5uJNv1qTIeXphMVvQ16tGMYjR6+OtHtgfwuV9udKUvsV0d4sHUN3OahB/13fLQYYVlf+3LtDUMT3+HV+yTfQy0jzHzNojQF1JcMWO5ddwQ5Z2gJt3ZNAMqvqFD/1PUt30o84weUtwg8oadAqSHqWuKWXmJIsB9A4hjyvngdigP1FRKsSk28wnz3OpvYXFFmwzXwKWziVGsXx9Z1/aCFsvkaj8LmiIeUS6N098jHKXn8Rb1Sii3XBVXLFrNkaIDIX4RHkrwACcXmbigyLO813L4TgWvOe3SKGb67ni6UyBcpFBtf12soEMsi+lWjK4mn+9dko5AjUVZUbWGh3h05Qu6zd2dIT2LWUrtW871rC8VspV4inkq+hlv7HWp9CeGPgN1AGxsyJr8/tcOoaw1croSUdpBWRDC4GwBDYrELtKcb27uuO4WP1XgA8ZiHlER+wnQv5tLXPOk/HAqUIDtPfoHZuA2FfApTAFd87C8ClaH+d8WWismFl1EuIsvssDX8hCI36CJaiAxjTQVlHmeumtOSrNQt9qAtAj6VD5mNlNNGcjfDFow++lpg6jcVu3WqWyjxCdXiNRaKjZKy0uVtyNy/xsyTbqWeX4NRb8OcSUp4FAu2DGcmmdTnt9J3ddJK0GiFgUKz8r/sHjj7egzWDBvr3iUVRiW5uIPY8m86fMtCZsxdbeXPAraf2EInFPTXErvP1fOlw/13RMw7dBr68mu8so6BYQlP0AzBxxbGLn4ajewDrnBxBQegeaiABa2SDh4PEJV+wlrpK3gwp+yTGWiYn/FSMTRYgFooEuMEpFbjErYxWGRgbzkkZxG3tEpAO0TpNFAL2EQqFWr4ImQfP/q13JOvETEp7/0yvNFXud3xsxAOsyIHJb6bkbMfQA6QO3CH5EUBfxPt75cyjZS15FM4rIAilGgdi3cDtQC3aEYS7FgSRlQxy2eVyxTIvv2LLXZDwUVfPEAiCLDYfCh1K536r0z9DtofLxuf8MaJjhP9fyEagK1LFEJewii7oD7tT8yWa/n1/PUTGuaNqWsN3RkROafe2LWRWiN9xa2Mbt4ppe8rKpRCxgTOS3qNAt0F0pCmUV0zfHoS7/Lo5i77P7g/3cnB2h5H1JNvX3rR+HMEmWy+ESitizLAFXGRYufj8pfcaUucmq5UvzQR6+lU/sfMV3Cj/rnV+Apt1ItfJL6g8cf8UQl/rnlBcejIqNBbY1/Q1193umPKhaoXplk+dzrtwN1xGv9lNBpoIqaDl5VmiODA++drEfTh1uwy6rAoPlz7ERtzyVKVp+miPaJpl0PnLZomqKS01siTPiX7kQBcmV5dTFBcSBjDAK6Kum3F2SdYbgrrH7JwEbM+YRfjSY8We2Ub2/I1JURUUFpvDG4PfBdGaGlxK2PYH/Rnaqk96t38vambx1AdmA0o37CScOYOL5xlZ09bFuazObs9cP7xeKP4oBX1wV3pggLLSX0DXIlYild+3k3kY7Ziw4PTqAViT+kgam7LsD5A4KfQUhhkeT+D3S8W8G0xY+XxN4cCyjlWP6lPARHbOqSUoO+2TcrDHJ/T64O0SIhrWNy2+zNIeYbjvd9PXMXH4AFujvHalAiNB9IBUSAzBQc1RGHWds/3mash0AYD3mmVi8TvoNnOVZ7O4qwjN8FvbUmmFkyYi/cBkruJVFbslTEehOtrd6SMfLGZvnRVjMtkcE6o/68gHS7fJrP6V7gjzeTjxgCNBwloo8xgI5EjEhk7YM4hiwgsEqHcud9YisK9wrf/bQt9w/pukotPpzGSNhiFuWuGSrjNlWOCSy4AW3jfYiVPImfCqhWO8Pax9/vi8V5ICziHEaeDC7lhcYcxBxOOKjII/fPzUdNFgXNFv17k2yhWFY0lLpSJJamxzWO4y4nUgkIIOjuV+OFuAi3jOnT2bXXUti7er0CbBLIrdRJ0X8G1baYbzB1wScbKR4Wu7Uyv89/tARAxD4f1IHjIMRnS7wChu4DlwqYxQXQym4oibHZHDpOTQlncmLm/oCaLAqeeRrmK9l20Dxf1y0WlK1olUQm3xMnVBEAajWr5ZSfYQjlB5vAYn2BbLVtd34alVyey3aKo1clTvyGAewa30FkQdIF5qGrLX4cqmKbiPcEXKpV0Pt/f/yr4y3L/G2EJ36OFnye7uEINutKMVtRiDZf68JdhHWQXGXK2MFwkHHGwu5bBr+23eLVZ4ujVZAclkfoPUA+BRhQohrCyA2td5qkNGZ1js62Q2rIhrf7fTWLkbEAkNNZpfpapVWNbLCw3CeNm38+lICH71oW4v6bmiaV+fgQSlZc5ltXTYjdOo1ZwJCkJI0liuZQ3Y3OdYY4H7KqyPOoG0czav2TNDaamX4sxPbguSU4v4Agtn5KW5cTFjrVr+Yjxyf35uCtNltnaYBN5S/GMxtyxMbkxANtaGu8nZj4BZDUn+Ymxta8BjM5KzingSOkZAOPgQ32H/mIwvDUJKqnGA8ktUxQ2zRHSx55nwvi0kLWPVDF/VQb6dC6Yt7S1rs7aOx228RADmgPX8h98XZM1ZpptkBp/TBtfQ8Zp/CdoHIL2D5m7B7DZYPZW887/2t8qxoHHgceBx4HHgceBx4HHgceBx4HHgceBx4H/LeDHXUROMznHdwPav73gRfuIEWRrnWeEvEo9D4/UK3cVvDzldv8Ddqj+nsY0wBGSr/huaDoS6Nuer7oRPM05MiI98v96+g7h/b2TNiJ4wf/WsXFoCs54zdXZEvnvQg59gsXYfv+syc1q4mg1lKHUbKHuUOygXYy23T7qAcRSqRBZJI63LXN2urSo9liVuvMYL8IozO7JrEnt4qV1E7uFuYpAMicMj+PkUY0imVBg0RFMR4cPNFcqwSJ2k1nnHGlHzsh36/yH0I/BrUt7CbrgjeTjksZwNtvmx87BD/gAvfYS7vfA/RgkkK1TX6lo0gosq3UNl+UkIc15zsq0plbosFuya/N61OF82xCJ0SEPOcH0yV3gkDOMLYDgcZpEUcrrGU7bCOUt3W3QOuzaoOY0vr1aWFtuw+3xZHf0aDpr6boRWU6URGdY4grSOD0PQKeGSnQzGpRmbSRRbGqJeOshebShJ9Y6y9+CfiINxXZ/Kc1FKcEaeihyBpLM7cmSX5+UqNNfJljbCNQO9XZegUx8cLfRxHGYjgAyLrhYKaSxXCGFtZRhKs3YVzDNCuXNoPch6X2/9y3QIHEiGpgFpkGONQm3xHKRRGLZXOlY5w8GpHALCal8h5ER0ivgK3aEjASeU9I4/ekjZNhrCyDkitrc/o8kOE5itI6ysZPmv5C+qNRUuhWWrtJNtTnKlqufiUwlz0DhRG0JmcfP8tIv+LuApMZSJBUStA/beTyjVsD/li3Usa/54vGEH8W33hXGQntc1oKGXSwkmAU5Wigf/CPhBppz9kkGzpDRvy/ghN7xq4A9Q5gPDQ9mQak+DhzwJZXyYVlAZgkxyBQMB9X3lMlf6gYuSSJDezdlciTuwnMqSJ9EvXeHkmuOE3/FoyTiV5SJAgH8Mijvkr25sHDESA59u00Cxr0V4M4qdPAKAO5boIPJqyPgCn3pWEtz6JDjOxowF1/siGiSF83YbmqUZP0q7AeUAZVi/LBTi6lQ6DuVuCOJJaqA0kpLQr4xsH8HzTEFbJlUNO2aCvZ/kEQizKlpnaQ1yjNda83NXmCLeRUGtvkqk2xJ4ktV+p42204HO2EkoD23SQM2FaieQu4wfKUmY2pnMjrGEPK16uIEBC8BOvtWqY3mc7dSnAi3xSkl6EoxBv1yJHWh8CzvPovr5YPf2qntkYRgo7U4FNBekzt4VoVlRobqYVHu5MrkCnyv3a9SPBlxf0+iPiivOprdFN0zsKQN1xcXqslBAf5fJEzdTPJSnh8p7/kgn2ncalGl2kKqjbe/6b9fby1zg8zQ2ZlJplCgRKkHJe/9YqS7QI2QIL/LQP0nHNwd4mD1EF4D9RUxjMwmh+GYdFBgPIgepF1LHKUQVuGTd74xonNNPsxpKQJROgDCEW4PGbwUw26GiVyimfdP+U2MrSpNo27JvstNXO1MwXqWW4DfCX0ESjRpyLiW0WI+/W1LgaOdPANLJykN211cyGRAiA5wLdr/BWsGBPLWE3rn90qHT2P9jaWGODfExh7HXAtmrZWRU8bu758F2A1au0ZTxcbRwXpbec9TJCOqt+GzUYLtO4GN0c3YaCcbYo/AMb3kmVjeZsLi+EofxvlG6Y5CgnqNfc0nsPhtB7t5Fctvmj/Uthj3FF7W2Mg5SmEmNS4Mlew87PKEzW2rny5SlyrS97h4gFkSRVPAu61qUNx1kGYVxNa6WbBr+dKAL070Jx+b/jdkDA2b7zApptzjOiyyoEOlVUQs3xCqDcmJ52M19VT5Jt09ON3CPdgeTo62n2VM1UU47qotdoOQseRGNDe0ajRYvJlm4icfdYKj4VNIhQNyYnp650AyCmnoGCSZQUlACU1pt0imPYX73+Xibp50DDhOJFjZJSQvHIDbPBp/gYcI8gXY/K57t8/7eCH2FRZq90faTOrISnYSrMGpQYsNYLldvRbDYUN++VEJ6bFcz/DU0C2wcD/zh/6o1g2VPAfyKCJS/Rzy1tKfBpeviGZPR1xto2rqOYscg5nrO8UXYad/qxSu1JFvoIB9B6qwgLjeUyn5MAUpg4oWlLbVT9i+10jgKuyn5ZthaIHtdjWkV4n/PirFXcKX70gHC2B3CKync3chEP4Pzxpli+5WspNhjr5tjAMq8J/wMjolloYttquSgY8UWD+hi+8h4hvR3Gmj+eWZUsSNfc70s286+uYoDKdGkc6ZM2SnYgCxM2irsMWeYEtrrGD46BGSxnCXK9B9ADVS4jOB+22VUnGUoXZZqxzscoPAisbE0QiXLk7lN5svbhqNqfrKMoj8w6hr/qmSJjI307xh8q4XzMEpLLeDqPe2f065mYqvz5PLexssR3CmI8f5ppuk3mZVTO2yK0Uz3sjtHAAr8h62uHO9Ykhur9HOeA/y+1YlWRyel7Vadw+BSLhBalbO7Oc0u543B5dUWrw3WYMqRi34LVCKqW8Ci5eHT853oz85UJ7rsCgYe47Da2d5LuFqBOxMkNBYoDVFNtMWCbrn5F4RDG7PaepnHx0NtL1Kwn3UoikFxgC6QECrGA0L069MXIK9S/3tXzSvbg30ojsMDKG390KynBehE+zjVGKBUsfpMMNZpIS0zNRr4JfzP302H+wwzfPpGE4DB8Dnnm3fblL4TWYac6yoGG7t6EhN4OXaRQ5r5oJOcR0cNJFKGZ7mMhts+aVUMHL2CLq8Ym3+sdE12nl6uwlN7ZvWvR07/B37BDVnernFeSZ6+Gk/BnaXO7yKnly6ovXJYv86OBWFrKhns2Nr4PQUpL78efIPVJdMbL2kauhMnohIJ0fgdL9rZAbrwC1DFM3F6T1f+k0otRabXwwl+Qq++5zKZup4T76JoG6H5zzqw9V8Pt1yvHfkXA9g6wCOIrkJtM5JQUFVWEL7GTPVBdw4eS00b2bAKheQA3q3uUc1c06NztSBAXtbS5nRpMLK58l9Qmw+5hmV2fQssTmWQaIEd2D2Kp3RyaHvjhsmEmuP4+8CWySnzDq/ZnNnbW+zoVnbvHMLz9CbR9h7cVZtfO/DCMdIRLbQdFxoOi0np1b4N1yJ05n2+MBx5e7IbTHSXctnTlyD8TjV6Hg2x7g+Y0O87LNrbWdalXMGHKbelzr41ox7O6pGA3xHniW+dxNWH+cJvEcfyKYPnIvyjUZWJdGaCJbLhI9I4s7YxF0Z9apnmp+l5K+kopn9pUmroafGWP92s3Tj5lGZn69275VPd4vKtDxb7J7VF4WJ51Rk57p6Ds5pvW1P4TVj3TZqcHhn29IXQmK+HhXJe9UL1s7MlQUJ7LoDDAfzee91QM5P1O6ni7F+0YSsGQowiXax0S5wEwwq725+QRF/iCTyYMOBcJg9EbEvrEB7MNJ2bPBSNPuKc1GiWgWW30aX21XWI8c6g05Yfy/HHkVWQsPmIWj6fJDTnYC/tUf9UldIl9Q58GDHMonsx2e1SZjdszaXDyta2rfE8Y8ceH08a/RqCguWKN7AjtwKm4/cqiafeioX2uRNbrRHYf0HF8XKcdYWHP/RquPHbb1aG94EwzLpC7fytRQWbDPVGy6nb8+upaWZBuoLC7TcyNC7m7rPNWrXtNaeza2mncyDqyO7SOPe3njPeg2wXtPcJNEzQpZEKxvIHBVtAs6DMD+roCW4dyBHMPmmeALi6ilvJfpY+55FeV2yx0yjpDqD7ca0OzlKGbzRjxXycHyoiOQnzu+zaRmO62nPkeAyKEGJ/spf/YOpWnapNOekj3bAnXEsUwP5eqtIg65JHOEkVoCvwBGG6cHQE9zctLmypvCyYh9SIAauxuv2espuDDSX0EJ8nmL0s4DitolumLo8dbwidzgi3b9NrUzrpDl3FMf/5cZC1QDYnzD7Rz9B8l+YxZTTR84AR199g2S5HkHfJJjh3DKc3p7NSzMocvSjm4+u7aSCcBHzkRhnJ+eEOZGfHjqZ9D0YNvLLNPRgDUGI730LfvqjR9OqwWm4VK7FgazEnxna9jXSOdSGNeGra1Zt++p/AFBLAwQUAAIACAAbRdRIY1AdNksAAABqAAAAGwAAAHVuaXZlcnNhbC91bml2ZXJzYWwucG5nLnhtbLOxr8jNUShLLSrOzM+zVTLUM1Cyt+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+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"/>
  <p:tag name="ISPRING_PRESENTATION_TITLE" val="唯美水彩花鸟年终汇报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229</Words>
  <Application>Microsoft Macintosh PowerPoint</Application>
  <PresentationFormat>自訂</PresentationFormat>
  <Paragraphs>73</Paragraphs>
  <Slides>9</Slides>
  <Notes>9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1" baseType="lpstr">
      <vt:lpstr>微软雅黑 Light</vt:lpstr>
      <vt:lpstr>微軟正黑體</vt:lpstr>
      <vt:lpstr>新細明體</vt:lpstr>
      <vt:lpstr>Harlow Solid Italic</vt:lpstr>
      <vt:lpstr>微软雅黑</vt:lpstr>
      <vt:lpstr>微软雅黑</vt:lpstr>
      <vt:lpstr>宋体</vt:lpstr>
      <vt:lpstr>华文细黑</vt:lpstr>
      <vt:lpstr>Arial</vt:lpstr>
      <vt:lpstr>Calibri</vt:lpstr>
      <vt:lpstr>Impact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Microsoft Office 使用者</cp:lastModifiedBy>
  <cp:revision>82</cp:revision>
  <dcterms:created xsi:type="dcterms:W3CDTF">2015-10-16T11:59:26Z</dcterms:created>
  <dcterms:modified xsi:type="dcterms:W3CDTF">2019-01-08T08:01:15Z</dcterms:modified>
</cp:coreProperties>
</file>